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390B4-6CBE-4ACC-B4D0-91A7F39C2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45EFE-F6B5-495C-8BC1-069FB3B26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BA14A-43E0-4A4A-89FA-2748829E2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C3D0A-BA51-4764-BF55-BDF38525B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F8C38A-24A2-4285-94A0-0F8FF941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36BFDA-0905-4EDC-BFCC-9B037C141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87011-BEAD-4EAE-B773-8C0CC8C51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2115D-4E00-4A97-BE8F-ECCD4480A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EB545-413E-48B1-85FA-21A8AC59F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B9243-762E-403E-874E-1DF051BC2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79994-33F6-445D-8E65-3BF361CC6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0033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小儿呼吸衰竭教学查房PPT课件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小儿呼吸衰竭的特点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小儿呼吸衰竭的治疗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小儿呼吸衰竭的护理与预防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小儿呼吸衰竭的教学查房实践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是指各种原因引起的肺通气和（或）换气功能严重障碍，机体在静息状态下亦不能维持足够的气体交换，导致低氧血症，并伴有不同程度的高碳酸血症，进而发生一系列病理生理改变和相应临床表现的综合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急性呼吸衰竭、慢性呼吸衰竭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呼吸道病变、肺组织病变、肺血管疾病、胸廓病变、神经中枢及其传导系统呼吸肌疾患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通气不足、弥散障碍、通气/血流比例失调、肺动-静脉样分流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呼吸困难、发绀、精神神经症状、血液循环系统症状、消化和泌尿系统症状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在海平面、静息状态、呼吸空气条件下，动脉血氧分压（PaO2）&lt;60mmHg，伴或不伴二氧化碳分压（PaCO2）&gt;50mmHg，并排除心内解剖分流和原发于心排出量降低等致低氧因素，可诊断为呼吸衰竭。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小儿呼吸衰竭的特点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小儿呼吸衰竭常见的原因是感染，如肺炎、支气管炎等。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创伤和疾病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89" r="1918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创伤、神经肌肉疾病、中毒等也可能导致呼吸衰竭。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如肺发育不良、肺表面活性物质缺乏等。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呼吸衰竭时，肺通气量减少，导致缺氧和二氧化碳潴留。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通气不足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由于肺泡萎陷、肺表面活性物质缺乏等原因，导致换气功能障碍。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换气功能障碍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由于呼吸困难、缺氧等原因，导致机体氧耗增加。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氧耗增加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77" b="1227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58" r="1005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呼吸频率增快、呼吸急促、鼻翼煽动等。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由于缺氧，皮肤、粘膜出现发绀。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如烦躁不安、意识模糊等。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如咳嗽、咳痰、喘息等。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精神状态改变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是诊断呼吸衰竭的重要手段，可以了解缺氧和二氧化碳潴留的程度。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如X线胸片、CT等，可以了解肺部病变情况。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500" b="15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需要与中枢神经系统疾病、心脏疾病等引起的呼吸困难进行鉴别。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小儿呼吸衰竭的治疗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https://d.book118.com/468050033021006024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2024-08-31T01:27:58.623</cp:lastPrinted>
  <dcterms:created xsi:type="dcterms:W3CDTF">2024-08-30T17:27:58Z</dcterms:created>
  <dcterms:modified xsi:type="dcterms:W3CDTF">2024-08-30T17:28:00Z</dcterms:modified>
</cp:coreProperties>
</file>