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A8A1B-41DD-4D8D-A872-FEF2BF809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76986-27F8-4897-BAD1-74985498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926A1-FF8A-455B-924B-BD4EEC34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3CD4A-D3C6-4074-B99B-C0B34541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28D4B-9725-4F72-91CB-D1A103B5B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34EBA-308E-44D8-A4CD-4571415EC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CE8EB-835C-4C8C-81F6-76785DC0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D135E-E59E-4E75-8831-0BA6A56E6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8A3E1-89B9-4AE4-BE37-842332CA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438A2-399D-4D6E-8FF1-D879372F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E3DCF-A0B5-4FB2-AE18-D9B3A26C4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0077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供应商绩效评估与考核策略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2023-12-30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供应商绩效评估体系建立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供应商考核方法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供应商绩效分析与改进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通过对供应商绩效的评估和考核，可以激励供应商提升产品质量、交货期、服务等方面的表现，从而提升整个供应链的效率和竞争力。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提升供应链整体绩效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随着市场环境的不断变化，企业需要更加灵活、高效的供应链来应对挑战。通过对供应商绩效的评估和考核，可以及时发现并解决问题，确保供应链的稳定性和可持续性。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通过对供应商的评估和考核，可以确保所采购的产品或服务符合企业的质量标准和要求，降低质量风险和成本。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保证采购质量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通过对供应商的绩效进行比较和分析，可以更加客观地选择优秀的供应商，建立长期稳定的合作关系，实现双方共赢。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通过对供应商的评估和考核，可以增加供应链管理的透明度和可追溯性，有利于企业及时发现潜在的风险和问题，并采取有效的措施进行改进和预防。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提高供应链透明度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评估与考核的重要性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供应商绩效评估体系建立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考核供应商的产品质量，包括合格率、退货率、质量事故等。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评估供应商的交货准时率、交货周期等。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考核供应商的售后服务、技术支持、合作态度等。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评估供应商的价格水平、降价能力、付款方式等。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质量指标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交货期指标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服务指标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价格指标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根据企业需求和供应商特点，合理分配各评估指标的权重。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可采用专家打分法、层次分析法等方法确定权重。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权重分配应体现企业的战略意图和价值取向。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建立供应商绩效评估数据库，定期收集相关数据。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对数据进行清洗、整理和分析，确保数据的准确性和完整性。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可借助信息化手段，提高数据收集和整理的效率和准确性。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供应商考核方法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衡量供应商按照合同规定时间交货的能力，是评估供应商绩效的重要指标。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反映供应商提供的产品质量水平，通过抽样检验或全数检验来统计合格品数量。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评估供应商在保证产品质量的前提下，如何有效地控制成本，提高采购性价比。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交货准时率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产品质量合格率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成本控制能力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定量考核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考察供应商在售前、售中、售后过程中的服务响应速度和解决问题的能力。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评估供应商的技术研发实力和创新能力，以及是否能够跟上行业发展趋势。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考察供应商的合作意愿、沟通态度和诚信度，以及是否能够积极应对挑战和变化。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服务响应速度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合作意愿与态度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定性考核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将考核指标按照目标层、准则层和指标层进行分层，通过两两比较确定各层指标的相对重要性，最终得出综合评价结果。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加权评分法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根据各项指标的重要程度设定权重，然后对各项指标进行评分并加权求和，得出综合评价结果。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运用模糊数学理论对各项指标进行模糊化处理，然后通过模糊运算得出综合评价结果，适用于指标难以量化或存在模糊性的情况。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https://d.book118.com/468050077020006027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2024-09-04T18:26:44.505</cp:lastPrinted>
  <dcterms:created xsi:type="dcterms:W3CDTF">2024-09-04T10:26:44Z</dcterms:created>
  <dcterms:modified xsi:type="dcterms:W3CDTF">2024-09-04T10:26:46Z</dcterms:modified>
</cp:coreProperties>
</file>