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6BA18-8010-4805-8ABA-F54770F46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9B836-092F-492C-8963-5135F0DBD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2B5FF-5F50-4983-9525-4285E368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01993-8868-4D05-9BEE-907E41A5D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C9A3D-2AFC-4E98-AF6A-B0F120B8B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0B91B-FFEA-4594-9DBB-322CC0C3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8EED6-D4F6-4CF2-B9A6-6CBACEAA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934EF-6A47-457F-BEF3-6AB22DDA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2AD3A-49F9-493B-98F7-FCC7EF4D8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74604-876A-426F-8E32-E92C4923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D6C84-A7F2-493D-B103-F032F1D8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0135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92企业规范化管理培训的绩效和激励机制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企业规范化管理培训现状及问题分析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绩效管理体系建立与实践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激励机制设计及应用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绩效与激励机制融合策略探讨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通过规范化管理培训，使企业管理人员掌握先进的管理理念和方法，提升企业管理水平，推动企业持续发展。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随着市场竞争的加剧和经济环境的变化，企业需要不断调整和优化管理模式，以适应市场变化并保持竞争优势。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规范化管理培训能够提高企业管理人员的专业素质和管理能力，为企业培养一支高素质的管理人才队伍。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培训计划和实施情况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绩效和激励机制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探讨如何将规范化管理培训与企业的绩效和激励机制相结合，通过合理的奖励和惩罚措施，引导管理人员积极参与培训并付诸实践。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对参与培训的管理人员进行效果评估，包括知识掌握程度、技能提升、行为改变等方面的评估结果。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介绍92企业规范化管理培训的计划、目标、课程设置、培训方式、实施进度等方面的情况。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展望92企业规范化管理培训的未来发展趋势，提出改进措施和发展建议，以推动企业管理水平的不断提升。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企业规范化管理培训现状及问题分析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培训内容缺乏针对性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培训需求调研不足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培训内容与需求不匹配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当前培训内容过于泛泛，没有根据企业的实际需求进行定制，导致培训效果不佳。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在制定培训计划前，没有充分调研企业的培训需求，使得培训内容与企业实际需求存在偏差。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目前大多数培训仍采用传统的讲授式教学方式，缺乏互动和实践环节，难以激发学员的学习兴趣。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培训方式陈旧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随着在线教育的普及，企业未能充分利用在线培训资源，导致培训方式单一，无法满足不同学员的学习需求。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缺乏在线培训资源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培训方式单一，缺乏互动性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在培训效果评估中，缺乏明确的评估指标和体系，使得评估结果主观性较强，难以客观反映培训效果。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在培训结束后，没有建立有效的跟踪反馈机制，无法及时了解学员在实际工作中的表现和进步情况，难以对培训效果进行持续改进。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缺乏跟踪反馈机制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评估指标不明确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绩效管理体系建立与实践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根据企业战略和岗位要求，明确培训的具体目标，如提升员工技能、改善工作态度等。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设定绩效指标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针对培训目标，设定相应的绩效指标，如培训后的工作效率、客户满意度等。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明确培训目标与绩效指标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根据绩效指标，制定科学合理的考核标准，确保考核的公正性和客观性。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针对不同绩效指标的重要性，确定相应的考核权重，以便更准确地评估培训效果。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确定考核权重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制定科学合理的考核标准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定期绩效评估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按照设定的考核标准和周期，对员工进行定期绩效评估，了解培训效果及员工表现。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根据绩效评估结果，及时向员工反馈，并针对问题进行调整和改进，确保培训目标的实现。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实施定期绩效评估与反馈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https://d.book118.com/468050135054006045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2024-09-25T21:28:36.920</cp:lastPrinted>
  <dcterms:created xsi:type="dcterms:W3CDTF">2024-09-25T13:28:36Z</dcterms:created>
  <dcterms:modified xsi:type="dcterms:W3CDTF">2024-09-25T13:28:38Z</dcterms:modified>
</cp:coreProperties>
</file>