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EDA88-08E0-467A-BBB6-758E9F4FE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47A64-B6E1-42B5-B713-1209676F6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198AE-AFA1-452F-8352-9D4E46812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714AF1-5AAD-427E-A387-DABB8D6DD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01343-FC93-4A3C-B095-B465AB4D4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3E4914-7D1A-44A2-9C93-F49E19803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260BCD-AC77-41DB-BC08-BA6D45FD5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53DA14-151E-4C16-BE12-E38CF5911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9E379B-C096-4980-9BFE-855FBB142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E1F94-D918-40E1-8E4F-6CB69BD89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CEC202-EE19-45E5-B7FE-5743A3C0B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51126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跌倒PDCA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PDCA循环在跌倒管理中的应用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跌倒PDCA循环实施效果评价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跌倒PDCA循环持续改进方向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应对老年人跌倒问题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随着人口老龄化加剧，老年人跌倒问题日益严重，需要引起重视和应对。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提高照护质量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通过PDCA循环，不断完善照护措施，提高照护质量和效率，减少老年人跌倒的发生。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PDCA循环强调团队协作和持续改进，有助于激发团队成员的积极性和创造力，提高工作效率。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通过汇报，让相关人员了解PDCA循环在老年人跌倒预防中的作用和意义，促进团队协作和持续改进，提高照护质量和效率。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本次汇报面向医院管理层、医护人员、患者家属等相关人员。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汇报对象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介绍PDCA循环在老年人跌倒预防中的应用，包括计划、执行、检查和行动四个阶段的实施情况和成果。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跌倒现状分析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跌倒人群特征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分析跌倒人群的年龄、性别、健康状况等特征，以识别高风险人群。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跌倒发生频率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统计特定时间段内发生的跌倒事件次数，以了解跌倒发生的频率和趋势。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跌倒地点分布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记录跌倒事件发生的地点，分析是否存在某些特定地点或环境因素与跌倒事件的相关性。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跌倒事件统计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评估可能导致跌倒的环境因素，如地面湿滑、照明不足、障碍物等。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分析个人身体状况、平衡能力、视力、听力等因素对跌倒的影响。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行为因素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了解可能导致跌倒的行为，如急转弯、跑步、不稳定的行走等。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跌倒原因分类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身体伤害程度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评估跌倒导致的身体伤害程度，包括轻微擦伤、扭伤、骨折等。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医疗救治情况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统计因跌倒而需要医疗救治的情况，包括急救、门诊治疗、住院治疗等。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长期影响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分析跌倒事件对个人生活质量、工作能力、心理健康等方面的长期影响。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跌倒后果评估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PDCA循环在跌倒管理中的应用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收集跌倒事件相关数据，识别跌倒高风险人群和区域，分析跌倒原因。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根据现状分析，设定降低跌倒发生率的明确、可衡量目标。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制定跌倒预防措施和应急预案，明确责任人、时间表和所需资源。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Plan（计划）阶段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实施预防措施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按照计划，在相应区域和人群中实施跌倒预防措施，如增加防滑垫、安装扶手等。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监测与记录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定期监测跌倒发生情况，记录相关数据，以便后续分析和改进。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对患者和家属进行跌倒预防知识宣传教育，提高其对跌倒的认知和重视程度。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Do（执行）阶段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对实施预防措施后的跌倒发生情况进行统计和分析，评估预防措施的效果。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对存在的问题进行深入分析，找出根本原因。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针对效果评估结果，诊断存在的问题和不足之处。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Check（检查）阶段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https://d.book118.com/468051126033006041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2024-09-19T22:32:13.820</cp:lastPrinted>
  <dcterms:created xsi:type="dcterms:W3CDTF">2024-09-19T14:32:13Z</dcterms:created>
  <dcterms:modified xsi:type="dcterms:W3CDTF">2024-09-19T14:32:15Z</dcterms:modified>
</cp:coreProperties>
</file>