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03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955A5-13DD-4DA9-BA99-BBC01C55E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753E8-EC03-4DC8-9E4E-F3B67A27B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80E8B-86E2-4D18-9DA6-6832D8D83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C9596-59FF-43F3-B77A-9288F260C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289ADD-FBF1-4431-9C37-730C508AE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5559DB-C722-4BAA-8A3C-21F8D51A2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3C3704-5615-4AB5-ADD6-4F9B7AAF8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D07AC-44DD-413F-9F3D-C86256CF3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37859-F4C4-4852-881B-825EC3C82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7A0A7-CBDB-41E7-9436-266F8C98C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F8616-23E4-47EF-9DE3-1AA049812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029" r:id="rId2"/>
    <p:sldLayoutId id="2147488030" r:id="rId3"/>
    <p:sldLayoutId id="2147488031" r:id="rId4"/>
    <p:sldLayoutId id="2147488032" r:id="rId5"/>
    <p:sldLayoutId id="2147488033" r:id="rId6"/>
    <p:sldLayoutId id="2147488034" r:id="rId7"/>
    <p:sldLayoutId id="2147488035" r:id="rId8"/>
    <p:sldLayoutId id="2147488036" r:id="rId9"/>
    <p:sldLayoutId id="2147488037" r:id="rId10"/>
    <p:sldLayoutId id="214748803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5200204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2023年地产融资总监年终总结及年后展望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目录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年终总结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团队建设与成长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合作伙伴关系维护与拓展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风险管理与应对策略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年后展望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年终总结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2023年工作回顾</a:t>
            </a:r>
            <a:endParaRPr lang="zh-CN" altLang="en-US"/>
          </a:p>
        </p:txBody>
      </p:sp>
      <p:sp>
        <p:nvSpPr>
          <p:cNvPr id="1048970" name="矩形: 圆角 4"/>
          <p:cNvSpPr/>
          <p:nvPr>
            <p:custDataLst>
              <p:tags r:id="rId2"/>
            </p:custDataLst>
          </p:nvPr>
        </p:nvSpPr>
        <p:spPr>
          <a:xfrm>
            <a:off x="608400" y="3368974"/>
            <a:ext cx="1721929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72" name="正文"/>
          <p:cNvSpPr txBox="1"/>
          <p:nvPr>
            <p:custDataLst>
              <p:tags r:id="rId3"/>
            </p:custDataLst>
          </p:nvPr>
        </p:nvSpPr>
        <p:spPr>
          <a:xfrm>
            <a:off x="704983" y="3576755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2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完成项目融资目标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74" name="矩形: 圆角 4"/>
          <p:cNvSpPr/>
          <p:nvPr>
            <p:custDataLst>
              <p:tags r:id="rId4"/>
            </p:custDataLst>
          </p:nvPr>
        </p:nvSpPr>
        <p:spPr>
          <a:xfrm>
            <a:off x="9856892" y="3369609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76" name="正文"/>
          <p:cNvSpPr txBox="1"/>
          <p:nvPr>
            <p:custDataLst>
              <p:tags r:id="rId5"/>
            </p:custDataLst>
          </p:nvPr>
        </p:nvSpPr>
        <p:spPr>
          <a:xfrm>
            <a:off x="9954110" y="3577390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培养专业团队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78" name="矩形: 圆角 4"/>
          <p:cNvSpPr/>
          <p:nvPr>
            <p:custDataLst>
              <p:tags r:id="rId6"/>
            </p:custDataLst>
          </p:nvPr>
        </p:nvSpPr>
        <p:spPr>
          <a:xfrm>
            <a:off x="8007193" y="3370245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80" name="正文"/>
          <p:cNvSpPr txBox="1"/>
          <p:nvPr>
            <p:custDataLst>
              <p:tags r:id="rId7"/>
            </p:custDataLst>
          </p:nvPr>
        </p:nvSpPr>
        <p:spPr>
          <a:xfrm>
            <a:off x="8085985" y="3578026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加强风险控制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82" name="矩形: 圆角 4"/>
          <p:cNvSpPr/>
          <p:nvPr>
            <p:custDataLst>
              <p:tags r:id="rId8"/>
            </p:custDataLst>
          </p:nvPr>
        </p:nvSpPr>
        <p:spPr>
          <a:xfrm>
            <a:off x="6157495" y="3370880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84" name="正文"/>
          <p:cNvSpPr txBox="1"/>
          <p:nvPr>
            <p:custDataLst>
              <p:tags r:id="rId9"/>
            </p:custDataLst>
          </p:nvPr>
        </p:nvSpPr>
        <p:spPr>
          <a:xfrm>
            <a:off x="6236922" y="3578661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拓展融资渠道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86" name="矩形: 圆角 4"/>
          <p:cNvSpPr/>
          <p:nvPr>
            <p:custDataLst>
              <p:tags r:id="rId10"/>
            </p:custDataLst>
          </p:nvPr>
        </p:nvSpPr>
        <p:spPr>
          <a:xfrm>
            <a:off x="4307797" y="3371515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88" name="正文"/>
          <p:cNvSpPr txBox="1"/>
          <p:nvPr>
            <p:custDataLst>
              <p:tags r:id="rId11"/>
            </p:custDataLst>
          </p:nvPr>
        </p:nvSpPr>
        <p:spPr>
          <a:xfrm>
            <a:off x="4387224" y="3579932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提升融资效率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90" name="矩形: 圆角 4"/>
          <p:cNvSpPr/>
          <p:nvPr>
            <p:custDataLst>
              <p:tags r:id="rId12"/>
            </p:custDataLst>
          </p:nvPr>
        </p:nvSpPr>
        <p:spPr>
          <a:xfrm>
            <a:off x="2458098" y="3372151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92" name="正文"/>
          <p:cNvSpPr txBox="1"/>
          <p:nvPr>
            <p:custDataLst>
              <p:tags r:id="rId13"/>
            </p:custDataLst>
          </p:nvPr>
        </p:nvSpPr>
        <p:spPr>
          <a:xfrm>
            <a:off x="2537525" y="3579932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优化融资结构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地产行业融资情况分析</a:t>
            </a:r>
            <a:endParaRPr lang="zh-CN" altLang="en-US"/>
          </a:p>
        </p:txBody>
      </p:sp>
      <p:sp>
        <p:nvSpPr>
          <p:cNvPr id="104902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融资成本及风险情况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2023年地产行业融资总额及结构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融资渠道及方式分析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政策环境对融资的影响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公司融资成果及亮点</a:t>
            </a:r>
            <a:endParaRPr lang="zh-CN" altLang="en-US"/>
          </a:p>
        </p:txBody>
      </p:sp>
      <p:sp>
        <p:nvSpPr>
          <p:cNvPr id="1049094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2023年融资总额及结构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00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融资成本及效率提升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06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融资渠道拓展及多元化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12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融资风险控制及合规管理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遇到的挑战与解决方案</a:t>
            </a:r>
            <a:endParaRPr lang="zh-CN" altLang="en-US"/>
          </a:p>
        </p:txBody>
      </p:sp>
      <p:sp>
        <p:nvSpPr>
          <p:cNvPr id="104915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融资环境变化：随着政策调控和市场环境的变化，融资难度增加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竞争对手压力：其他地产公司也在积极寻求融资，竞争激烈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解决方案：积极与金融机构合作，拓展融资渠道，提高融资效率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实际效果：通过以上解决方案，成功获得所需资金，支持公司发展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团队建设与成长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团队组建及人员配置</a:t>
            </a:r>
            <a:endParaRPr lang="zh-CN" altLang="en-US"/>
          </a:p>
        </p:txBody>
      </p:sp>
      <p:sp>
        <p:nvSpPr>
          <p:cNvPr id="104927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团队组建背景及目的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人员配置及分工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团队成员选拔标准及流程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团队建设成果及未来发展规划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培训与人才培养计划</a:t>
            </a:r>
            <a:endParaRPr lang="zh-CN" altLang="en-US"/>
          </a:p>
        </p:txBody>
      </p:sp>
      <p:sp>
        <p:nvSpPr>
          <p:cNvPr id="104933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培训计划：制定针对不同岗位和职能的培训课程，提高团队成员的专业素养和综合能力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人才培养计划：通过选拔优秀员工、提供晋升机会等方式，培养具有潜力的团队成员，为公司的长远发展储备人才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团队建设活动：组织团队建设活动，增强团队凝聚力和合作精神，提高团队成员的归属感和忠诚度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激励机制：建立合理的激励机制，包括薪酬、奖金、晋升等方面，激发团队成员的积极性和创造力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团队凝聚力提升举措</a:t>
            </a:r>
            <a:endParaRPr lang="zh-CN" altLang="en-US"/>
          </a:p>
        </p:txBody>
      </p:sp>
      <p:sp>
        <p:nvSpPr>
          <p:cNvPr id="104939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9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明确团队目标：制定清晰、具体的团队目标，确保每个成员都理解并致力于实现这些目标。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建立信任：通过有效的沟通和协作，建立团队成员之间的信任和尊重，形成良好的工作氛围。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提供培训和发展机会：为团队成员提供培训和发展机会，帮助他们提升技能和知识，增强自信心和归属感。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1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激励和认可：对团队成员的工作给予及时的激励和认可，激发他们的工作热情和积极性，增强团队凝聚力。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团队业绩与激励机制</a:t>
            </a:r>
            <a:endParaRPr lang="zh-CN" altLang="en-US"/>
          </a:p>
        </p:txBody>
      </p:sp>
      <p:sp>
        <p:nvSpPr>
          <p:cNvPr id="104944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团队协作：强调团队成员之间的协作、沟通与配合，以及团队整体效率的提升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团队业绩：本年度团队完成的项目数量、销售额、利润等关键指标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激励机制：针对团队成员的绩效考核、奖励措施以及晋升通道等方面的介绍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团队培训：介绍团队在技能培训、职业规划等方面的投入和成果，以及未来计划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1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合作伙伴关系维护与拓展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https://d.book118.com/468052002047006031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1_1"/>
  <p:tag name="KSO_WM_UNIT_INDEX" val="1_1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6_1"/>
  <p:tag name="KSO_WM_UNIT_INDEX" val="1_6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5_1"/>
  <p:tag name="KSO_WM_UNIT_INDEX" val="1_5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4_1"/>
  <p:tag name="KSO_WM_UNIT_INDEX" val="1_4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3_1"/>
  <p:tag name="KSO_WM_UNIT_INDEX" val="1_3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2_1"/>
  <p:tag name="KSO_WM_UNIT_INDEX" val="1_2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</vt:lpstr>
      <vt:lpstr>Wingdings</vt:lpstr>
      <vt:lpstr>Calibri Light</vt:lpstr>
      <vt:lpstr>微软雅黑</vt:lpstr>
      <vt:lpstr>Office Theme</vt:lpstr>
      <vt:lpstr>2023年地产融资总监年终总结及年后展望</vt:lpstr>
      <vt:lpstr>目录</vt:lpstr>
      <vt:lpstr>目录</vt:lpstr>
      <vt:lpstr>年终总结</vt:lpstr>
      <vt:lpstr>2023年工作回顾</vt:lpstr>
      <vt:lpstr>地产行业融资情况分析</vt:lpstr>
      <vt:lpstr>公司融资成果及亮点</vt:lpstr>
      <vt:lpstr>遇到的挑战与解决方案</vt:lpstr>
      <vt:lpstr>团队建设与成长</vt:lpstr>
      <vt:lpstr>团队组建及人员配置</vt:lpstr>
      <vt:lpstr>培训与人才培养计划</vt:lpstr>
      <vt:lpstr>团队凝聚力提升举措</vt:lpstr>
      <vt:lpstr>团队业绩与激励机制</vt:lpstr>
      <vt:lpstr>合作伙伴关系维护与拓展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2024-09-08T06:15:35.775</cp:lastPrinted>
  <dcterms:created xsi:type="dcterms:W3CDTF">2024-09-07T22:15:35Z</dcterms:created>
  <dcterms:modified xsi:type="dcterms:W3CDTF">2024-09-07T22:15:38Z</dcterms:modified>
</cp:coreProperties>
</file>