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DAC17-29FD-4216-8E88-1CB00DC98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F5CB4-503E-47A5-8767-3D940DB5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76F08-35E0-46F8-8949-FB324987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6FE6C-3298-41E4-B729-B9526350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4463E-AF61-4ECA-99DF-F72B8801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3BE94C-1FC7-4F88-B91B-9D1B4477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B4375-AE1A-49E3-82C6-25C58491A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AB513-DDE0-4F0D-8050-B47C72C8D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2F0E4-AE89-423E-912C-01E69995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77E1F-294F-4DEE-925D-AFCF9973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5F997-8895-4E15-9CFF-3C017F77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2054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新媒体行业的智慧农业创新案例分析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新媒体行业与智慧农业的结合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智慧农业创新案例介绍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智慧农业创新案例的启示与意义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智慧农业的发展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随着科技的进步和互联网的普及，智慧农业逐渐成为一种新型的农业发展模式，通过运用物联网、大数据、人工智能等技术手段，提高农业生产效率和质量。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新媒体行业与智慧农业的融合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新媒体行业作为信息传播的重要渠道，为智慧农业的发展提供了有力的支持。通过新媒体平台，智慧农业可以更加便捷地获取市场信息、推广农业技术和产品，实现农业生产的智能化和精细化。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针对当前智慧农业与新媒体行业融合发展的现状和问题，提出相应的政策建议，促进智慧农业与新媒体行业的深度融合和共同发展。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提出智慧农业与新媒体行业融合发展的建议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通过对新媒体行业中智慧农业创新案例的分析，总结智慧农业在新媒体领域的应用模式和发展趋势。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分析智慧农业在新媒体行业中的创新案例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分析新媒体在智慧农业发展中的重要作用，包括信息传播、技术推广、市场拓展等方面。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探讨新媒体对智慧农业的推动作用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新媒体行业与智慧农业的结合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数字化与网络化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新媒体行业已全面进入数字化、网络化时代，信息传播速度快，覆盖面广。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新媒体内容形式丰富，包括文字、图片、视频等，满足用户多样化需求。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新媒体平台提供用户评论、分享等功能，加强了传者与受者间的互动。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新媒体行业的发展现状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01" r="209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利用物联网、大数据、人工智能等现代技术，实现农业生产全过程的智能化管理和决策。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数据驱动、精准管理、高效节能、环境友好。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智慧农业的概念及特点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新媒体作为信息传播平台，能够快速传播智慧农业的理念、技术和成果。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新媒体提供互动交流功能，促进智慧农业领域的专家、企业和农户之间的沟通与协作。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新媒体平台可收集用户反馈和数据，为智慧农业提供市场需求和改进方向的分析。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新媒体与智慧农业的结合点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智慧农业创新案例介绍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该系统具备土壤墒情监测、气象数据收集、病虫害预警、智能灌溉、施肥建议等功能，实现农业生产过程的智能化管理。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通过智能化种植管理系统，农业生产者能够及时了解农田环境状况，合理安排农事活动，提高农作物产量和品质。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智能化种植管理系统通过物联网技术，对农田环境进行实时监测与数据分析，为农业生产提供精准决策支持。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案例一：智能化种植管理系统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农业大数据应用平台整合了各类农业数据资源，运用大数据分析和挖掘技术，为政府、企业和农户提供决策支持和信息服务。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该平台具备农业数据收集、存储、处理、分析和可视化等功能，能够实现对农业生产、市场、科技等领域的全面监测和预测。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通过农业大数据应用平台，政府部门能够更好地制定农业政策，企业能够精准把握市场趋势，农户能够科学安排生产活动，提高农业生产效益。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案例二：农业大数据应用平台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无人机植保服务具备飞行控制、施药系统、导航系统、数据传输等功能，能够实现对农田的快速覆盖和精准施药。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通过无人机植保服务，农业生产者能够降低农药使用量和劳动力成本，提高病虫害防治效率和农作物产量。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服务概述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无人机植保服务利用无人机技术，对农作物进行高效、精准的施药作业，提高病虫害防治效果。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案例三：无人机植保服务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https://d.book118.com/468052054070006035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2024-09-14T08:26:56.037</cp:lastPrinted>
  <dcterms:created xsi:type="dcterms:W3CDTF">2024-09-14T00:26:56Z</dcterms:created>
  <dcterms:modified xsi:type="dcterms:W3CDTF">2024-09-14T00:26:58Z</dcterms:modified>
</cp:coreProperties>
</file>