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E01F-DF25-4B26-A9EA-300DCE8C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DD6E-06EE-4419-83F0-B5484416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89B56-EEC5-4984-8AD9-5CEDCECE0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B51ED-788B-4F31-91E8-5B636740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54491-B3CB-42B5-BF7B-41D4071F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57A07-B761-40C8-BB94-D6DFBC7A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F532C-87CA-4380-9E0A-A9759A6F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4AA54-F79B-412E-889E-38E7ABCF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46AEC-EA5C-4B4E-8ACF-782A2462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F1FCC-6E6A-4C9D-9D65-9EDF26F5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4D0A7-458D-4341-BB06-252E7A73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30220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北斗卫星导航系统简介资料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北斗卫星导航技术特点与优势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北斗卫星导航系统在各行业应用案例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北斗卫星导航系统未来发展规划与挑战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总结与展望：北斗卫星导航系统前景分析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3" r="2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70" r="33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北斗卫星导航系统是中国自主研发的全球卫星导航系统，提供全天候、全天时、高精度的定位、导航和授时服务。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北斗系统建设经历了试验系统、区域系统和全球系统三个阶段，目前全球组网已基本完成，具备全球服务能力。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北斗系统具备定位、导航、授时、短报文通信等功能，其中短报文通信是北斗系统的独特优势。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北斗系统已广泛应用于交通运输、海洋渔业、水文监测、气象预报、测绘地理信息、森林防火、通信时统、电力调度、救灾减灾、应急搜救等领域。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260" r="222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北斗系统已在中国市场得到广泛应用，成为国家信息化建设的重要基础设施之一。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北斗系统正积极拓展国际市场，已与多个国家和地区开展合作与交流。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随着全球组网的完成和服务能力的提升，北斗系统将在全球范围内发挥更大的作用，推动卫星导航产业的快速发展。同时，北斗系统还将加强与其他卫星导航系统的兼容与互操作，提高全球用户的使用体验。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北斗卫星导航系统组成与原理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包括地球静止轨道卫星（GEO）、倾斜地球同步轨道卫星（IGSO）和中圆地球轨道卫星（MEO），提供导航、定位和授时服务。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接收地面控制中心的指令，向用户播发导航定位信号；通过星间链路实现卫星之间的信息传输与交互；具备在轨自主导航和星基增强服务能力。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空间段组成及功能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负责北斗卫星导航系统的运行控制、在轨卫星管理、星地数据传输、导航电文制作及注入等任务。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地面控制中心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对北斗卫星进行连续观测，接收卫星下传的遥测信息和伪距信息，完成卫星轨道确定、钟差测定和信号质量监测等任务。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地面监测站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813" r="188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按照地面控制中心的指令，向北斗卫星注入导航电文和其他控制参数。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地面注入站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地面段组成及功能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352" r="1035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用户段设备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包括北斗芯片、模块、天线等，可嵌入到各类终端产品中，如手机、车载设备、无人机等。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广泛应用于交通运输、农林渔业、水文监测、气象测报、通信时统、电力调度、救灾减灾、公共安全等领域，为国家经济建设和社会发展提供重要支撑。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用户段设备及应用场景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北斗卫星导航技术特点与优势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高精度定位技术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北斗系统采用双向时分多址（TDMA）通信体制，可实现高精度定位、测速和授时服务。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通过多星测距及星间链路等技术，北斗系统定位精度可达米级甚至更高。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北斗系统具备差分定位功能，通过差分技术可进一步提高定位精度。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短报文通信功能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北斗系统具备短报文通信功能，用户之间可以直接通过卫星进行短报文通信。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此功能在紧急情况下尤为重要，如地震、海啸等自然灾害发生时，可为救援人员提供可靠的通信手段。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短报文通信功能还可应用于远洋航行、渔业生产等领域，提高通信效率和安全性。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北斗系统通过星基增强服务（SBAS）技术，可向用户提供更高精度的定位、导航和授时服务。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SBAS技术利用地球静止轨道（GEO）卫星播发差分改正信息，对北斗卫星导航信号进行修正，提高定位精度和可靠性。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该技术对于航空、航海、测量等领域具有重要意义，可大大提高导航精度和作业效率。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星基增强服务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https://d.book118.com/468053022046006033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2024-09-11T07:08:01.032</cp:lastPrinted>
  <dcterms:created xsi:type="dcterms:W3CDTF">2024-09-10T23:08:01Z</dcterms:created>
  <dcterms:modified xsi:type="dcterms:W3CDTF">2024-09-10T23:08:03Z</dcterms:modified>
</cp:coreProperties>
</file>