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D51236-81C3-4524-9629-9D797E299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268ABF-2888-4AF9-B9A5-8CF2B9885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D8D233-DC59-4234-8EB9-72C7AA9D2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F0645A-6571-42AD-A775-764E18FB01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E1D0A9-82B3-46F4-B6FA-A946B46979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E1F0E4-95A5-4A43-A3CA-B3E60154BA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33982F-9BA3-42AD-9CE4-8B52155762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F95E01-A036-4198-B5BF-1214F7F642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5982A2-3907-4F91-A7C7-1A232C5D04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913B6C-7643-4784-8571-A7C7E2B6F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974DB-54B8-407B-90A2-EBD49C118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5310403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《参数估计基础》ppt课件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参数估计概述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参数估计方法</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参数估计的优良性准则</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线性回归模型中的参数估计</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非线性回归模型中的参数估计</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参数估计的展望与挑战</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参数估计概述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参数估计是一种统计学方法，用于估计未知参数的值。它基于样本数据和特定的统计模型，通过一定的统计量来推断未知参数的可能取值范围。</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参数估计可以分为点估计和区间估计两种类型。点估计是通过样本数据直接计算得到未知参数的估计值，而区间估计则是根据样本数据和特定的置信水平，确定未知参数的可能取值范围。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数估计的基本思想是通过样本数据来推断总体特征。它基于统计学中的大数定律和中心极限定理，认为当样本量足够大时，样本均值和样本方差等统计量将趋近于总体均值和总体方差等参数。因此，我们可以通过样本数据来估计总体参数。</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参数估计的基本步骤包括：确定统计模型、选择合适的统计量、计算统计量的值、解释统计量的意义和不确定性、评估估计的准确性和可靠性。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参数估计的基本思想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参数估计的应用场景</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参数估计在各个领域都有广泛的应用，如社会科学、医学、生物学、经济学等。例如，在社会科学中，可以通过调查数据来估计人口特征的参数；在医学中，可以通过临床试验数据来估计药物的有效性和安全性；在生物学中，可以通过遗传学数据来估计物种的进化参数；在经济学中，可以通过经济数据来估计宏观经济的增长率和通货膨胀率等。</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参数估计方法</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点估计是用一个数值来估计未知参数的值。</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例子</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在市场调查中，我们可能会用样本的平均值来估计总体的平均值。</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简单直观，计算方便。</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缺点</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精度不高，容易受到异常值的影响。</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点估计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区间估计是用一个数值范围来估计未知参数的值。</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例子</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在测量中，我们可能会得到一个测量范围，来表示某个参数的可能值。</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优点</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提供了一个参数的可能范围，比点估计更精确。</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缺点</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计算复杂度较高，需要更多的数据支持。</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区间估计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贝叶斯估计</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贝叶斯估计基于贝叶斯定理，通过已知的先验信息和样本信息来估计未知参数的值。</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优点</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考虑了先验信息，能够更好地反映实际情况。</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例子</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在股票市场中，我们可能会基于历史数据和当前市场信息来预测股票价格的走势。</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缺点</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需要准确的先验信息和足够的数据支持，计算复杂度较高。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参数估计的优良性准则</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无偏性是指估计量在多次重复试验中，其平均值应与总体参数的真值相等。</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偏性是评价估计量好坏的重要准则之一。如果一个估计量是无偏的，那么在大量重复试验中，该估计量的平均值将接近总体参数的真实值，而不存在系统性的偏差。这表明无偏性是一个理想的性质，但在实际应用中，完全满足无偏性的估计量可能并不常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无偏性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有效性是指一个估计量在所有可能的估计量中拥有最小的方差。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有效性是指一个估计量在所有可能的估计量中拥有最小的方差。换句话说，有效性意味着估计量的不确定性或波动性最小。在统计学中，有效性也被称为最小方差性，是评价估计量性能的重要准则之一。一个有效的估计量能够在多次重复试验中提供相对稳定和准确的参数估计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https://d.book118.com/468053104031006026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2024-09-03T07:24:37.464</cp:lastPrinted>
  <dcterms:created xsi:type="dcterms:W3CDTF">2024-09-02T23:24:37Z</dcterms:created>
  <dcterms:modified xsi:type="dcterms:W3CDTF">2024-09-02T23:24:39Z</dcterms:modified>
</cp:coreProperties>
</file>