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Header 1" title="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Time 2" title=""/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780719-7D9E-4AF4-9ABD-4C65279A4294}" type="datetimeFigureOut">
              <a:t>2024/8/28</a:t>
            </a:fld>
          </a:p>
        </p:txBody>
      </p:sp>
      <p:sp>
        <p:nvSpPr>
          <p:cNvPr id="4" name="SlideImage 3" title="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4" title="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sz="1200"/>
            </a:defPPr>
          </a:lstStyle>
          <a:p>
            <a:r>
              <a:rPr smtClean="0"/>
              <a:t>First Level</a:t>
            </a:r>
          </a:p>
          <a:p>
            <a:pPr lvl="1"/>
            <a:r>
              <a:rPr smtClean="0"/>
              <a:t>Second Level</a:t>
            </a:r>
          </a:p>
          <a:p>
            <a:pPr lvl="2"/>
            <a:r>
              <a:rPr smtClean="0"/>
              <a:t>Third level</a:t>
            </a:r>
          </a:p>
          <a:p>
            <a:pPr lvl="3"/>
            <a:r>
              <a:rPr smtClean="0"/>
              <a:t>Fourth level</a:t>
            </a:r>
          </a:p>
          <a:p>
            <a:pPr lvl="4"/>
            <a:r>
              <a:rPr smtClean="0"/>
              <a:t>Fifth level</a:t>
            </a:r>
          </a:p>
        </p:txBody>
      </p:sp>
      <p:sp>
        <p:nvSpPr>
          <p:cNvPr id="6" name="Footer 5" title="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Number 6" title=""/>
          <p:cNvSpPr txBox="1"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ADEAC5-2CE0-4ACA-8401-55CC555EE394}" type="slidenum">
              <a:rPr smtClean="0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5EED9-679B-4975-8795-6E21DACDB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889BA-4A5B-4841-BC50-2B836136C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283DF-072A-4F1E-BBEF-F73432EE0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7E911-3673-430E-9AEE-A9219EC59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EBF739-1C2A-4FF1-B703-1A36452F8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86CF04-5987-4218-9670-36AF0A610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B936D3-3AF7-4992-9B41-FA0268C1C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C07B6-8C20-44D7-8565-2E4636759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DB46A-3EE5-422F-82AB-C3F898B4B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0BB29-E357-48CB-9DA4-C33F34FD3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2C482-BFD4-4854-BFC5-5D9FA816F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6386F1B2-C0F1-42C0-9197-5E69BD4601F9}" type="datetime1">
              <a:rPr sz="1400"/>
              <a:t>*</a:t>
            </a:fld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3D308EA-B8A5-4014-9483-90E83A243DB0}" type="footer">
              <a:rPr sz="1400"/>
              <a:t>*</a:t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C715C48D-106D-4688-AC0A-AD0BFBDC9BBA}" type="datetime1">
              <a:rPr sz="1400"/>
              <a:t>*</a:t>
            </a:fld>
            <a:endParaRPr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9D758269-3EE8-445A-ADAB-3D1B7AF21813}" type="footer">
              <a:rPr sz="1400"/>
              <a:t>*</a:t>
            </a:fld>
            <a:endParaRPr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4E8C28B4-75AF-4532-9F12-AB4A4EBE4E4C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Relationship Id="rId4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5501207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2" name=""/>
          <p:cNvSpPr/>
          <p:nvPr>
            <p:ph type="ctrTitle" idx="4294967295"/>
          </p:nvPr>
        </p:nvSpPr>
        <p:spPr>
          <a:xfrm>
            <a:off x="827088" y="692150"/>
            <a:ext cx="7772400" cy="1470025"/>
          </a:xfrm>
          <a:solidFill>
            <a:srgbClr val="0066CC"/>
          </a:solidFill>
          <a:ln w="19050">
            <a:solidFill>
              <a:srgbClr val="99CCFF"/>
            </a:solidFill>
            <a:miter lim="800000"/>
          </a:ln>
          <a:effectLst>
            <a:outerShdw dist="35921" dir="2700000" algn="ctr">
              <a:srgbClr val="990000"/>
            </a:outerShdw>
          </a:effectLst>
        </p:spPr>
        <p:txBody>
          <a:bodyPr fromWordArt="1" anchor="t" anchorCtr="0">
            <a:prstTxWarp prst="textPlain">
              <a:avLst/>
            </a:prstTxWarp>
          </a:bodyPr>
          <a:lstStyle/>
          <a:p>
            <a:pPr algn="ctr"/>
            <a:r>
              <a:rPr sz="3600" kern="10">
                <a:ln w="19050">
                  <a:solidFill>
                    <a:srgbClr val="99CCFF"/>
                  </a:solidFill>
                </a:ln>
                <a:solidFill>
                  <a:srgbClr val="0066CC"/>
                </a:solidFill>
                <a:effectLst>
                  <a:outerShdw dist="35921" dir="2700000" algn="ctr">
                    <a:srgbClr val="990000"/>
                  </a:outerShdw>
                </a:effectLst>
                <a:latin typeface="Bernard MT Condensed"/>
              </a:rPr>
              <a:t>Starting Line Students'Book 11</a:t>
            </a:r>
          </a:p>
        </p:txBody>
      </p:sp>
      <p:sp>
        <p:nvSpPr>
          <p:cNvPr id="2053" name=""/>
          <p:cNvSpPr/>
          <p:nvPr/>
        </p:nvSpPr>
        <p:spPr>
          <a:xfrm>
            <a:off x="755650" y="2852738"/>
            <a:ext cx="6400800" cy="1752600"/>
          </a:xfrm>
          <a:gradFill rotWithShape="0">
            <a:gsLst>
              <a:gs pos="0">
                <a:srgbClr val="6600CC"/>
              </a:gs>
              <a:gs pos="100000">
                <a:srgbClr val="CC00CC"/>
              </a:gs>
            </a:gsLst>
            <a:lin ang="5400000" scaled="1"/>
          </a:gradFill>
          <a:ln>
            <a:solidFill>
              <a:srgbClr val="CC99FF"/>
            </a:solidFill>
            <a:miter lim="800000"/>
          </a:ln>
          <a:effectLst>
            <a:outerShdw dist="53882" dir="2700000" algn="ctr">
              <a:srgbClr val="9999FF">
                <a:alpha val="80000"/>
              </a:srgbClr>
            </a:outerShdw>
          </a:effectLst>
        </p:spPr>
        <p:txBody>
          <a:bodyPr fromWordArt="1">
            <a:prstTxWarp prst="textSlantUp">
              <a:avLst>
                <a:gd name="adj" fmla="val 32056"/>
              </a:avLst>
            </a:prstTxWarp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srgbClr val="CC99FF"/>
                  </a:solidFill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>
                    <a:srgbClr val="9999FF">
                      <a:alpha val="80000"/>
                    </a:srgbClr>
                  </a:outerShdw>
                </a:effectLst>
                <a:latin typeface="Baskerville Old Face"/>
              </a:rPr>
              <a:t>Unit 7 The future</a:t>
            </a:r>
          </a:p>
        </p:txBody>
      </p:sp>
      <p:sp>
        <p:nvSpPr>
          <p:cNvPr id="2054" name=""/>
          <p:cNvSpPr/>
          <p:nvPr/>
        </p:nvSpPr>
        <p:spPr>
          <a:xfrm>
            <a:off x="3851275" y="5157788"/>
            <a:ext cx="2533650" cy="1081088"/>
          </a:xfrm>
          <a:solidFill>
            <a:srgbClr val="33CCFF"/>
          </a:solidFill>
          <a:ln w="12700">
            <a:solidFill>
              <a:srgbClr val="000099"/>
            </a:solidFill>
            <a:miter lim="800000"/>
          </a:ln>
          <a:effectLst>
            <a:outerShdw dist="125724" dir="18900000" algn="ctr">
              <a:srgbClr val="000099"/>
            </a:outerShdw>
          </a:effectLst>
        </p:spPr>
        <p:txBody>
          <a:bodyPr fromWordArt="1">
            <a:prstTxWarp prst="textDoubleWave1">
              <a:avLst>
                <a:gd name="adj1" fmla="val 6500"/>
                <a:gd name="adj2" fmla="val 0"/>
              </a:avLst>
            </a:prstTxWarp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 spc="-80">
                <a:ln w="12700">
                  <a:solidFill>
                    <a:srgbClr val="000099"/>
                  </a:solidFill>
                </a:ln>
                <a:solidFill>
                  <a:srgbClr val="33CCFF"/>
                </a:solidFill>
                <a:effectLst>
                  <a:outerShdw dist="125724" dir="18900000" algn="ctr">
                    <a:srgbClr val="000099"/>
                  </a:outerShdw>
                </a:effectLst>
                <a:latin typeface="Arial Black"/>
              </a:rPr>
              <a:t>Lesson 37</a:t>
            </a:r>
          </a:p>
        </p:txBody>
      </p:sp>
      <p:sp>
        <p:nvSpPr>
          <p:cNvPr id="2055" name="TextBox 205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  <p:sp>
        <p:nvSpPr>
          <p:cNvPr id="2056" name="TextBox 205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9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 additive="base">
                                        <p:cTn id="26" dur="2000" fill="hold"/>
                                        <p:tgtEl>
                                          <p:spTgt spid="20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5" name=""/>
          <p:cNvPicPr/>
          <p:nvPr>
            <p:ph type="body" idx="4294967295"/>
          </p:nvPr>
        </p:nvPicPr>
        <p:blipFill>
          <a:blip r:embed="rId3"/>
          <a:stretch>
            <a:fillRect/>
          </a:stretch>
        </p:blipFill>
        <p:spPr>
          <a:xfrm>
            <a:off x="684212" y="1557338"/>
            <a:ext cx="3153383" cy="4218817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076" name=""/>
          <p:cNvSpPr/>
          <p:nvPr/>
        </p:nvSpPr>
        <p:spPr>
          <a:xfrm>
            <a:off x="4572000" y="2276475"/>
            <a:ext cx="3132138" cy="14176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sz="3200" b="1"/>
              <a:t>astronaut</a:t>
            </a:r>
            <a:endParaRPr sz="3200" b="1"/>
          </a:p>
        </p:txBody>
      </p:sp>
      <p:sp>
        <p:nvSpPr>
          <p:cNvPr id="3077" name="TextBox 307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  <p:sp>
        <p:nvSpPr>
          <p:cNvPr id="3078" name="TextBox 307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  <p:bldP spid="3076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9" name=""/>
          <p:cNvPicPr/>
          <p:nvPr>
            <p:ph type="body" idx="4294967295"/>
          </p:nvPr>
        </p:nvPicPr>
        <p:blipFill>
          <a:blip r:embed="rId3"/>
          <a:stretch>
            <a:fillRect/>
          </a:stretch>
        </p:blipFill>
        <p:spPr>
          <a:xfrm>
            <a:off x="468312" y="1412875"/>
            <a:ext cx="3362150" cy="4226407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100" name=""/>
          <p:cNvSpPr/>
          <p:nvPr/>
        </p:nvSpPr>
        <p:spPr>
          <a:xfrm>
            <a:off x="4572000" y="2420938"/>
            <a:ext cx="3132138" cy="14176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sz="3200" b="1"/>
              <a:t>detective</a:t>
            </a:r>
            <a:endParaRPr sz="3200" b="1"/>
          </a:p>
        </p:txBody>
      </p:sp>
      <p:sp>
        <p:nvSpPr>
          <p:cNvPr id="4101" name="TextBox 410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  <p:sp>
        <p:nvSpPr>
          <p:cNvPr id="4102" name="TextBox 410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  <p:bldP spid="4100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684212" y="1484312"/>
            <a:ext cx="2807052" cy="4077223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5125" name=""/>
          <p:cNvSpPr/>
          <p:nvPr>
            <p:ph type="body" idx="4294967295"/>
          </p:nvPr>
        </p:nvSpPr>
        <p:spPr>
          <a:xfrm>
            <a:off x="4427538" y="2133600"/>
            <a:ext cx="3313112" cy="143986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</p:spPr>
        <p:txBody>
          <a:bodyPr rot="0" vert="horz"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0"/>
              </a:spcBef>
              <a:buNone/>
            </a:pPr>
            <a:r>
              <a:rPr b="1"/>
              <a:t>professor</a:t>
            </a:r>
            <a:endParaRPr b="1"/>
          </a:p>
        </p:txBody>
      </p:sp>
      <p:sp>
        <p:nvSpPr>
          <p:cNvPr id="5126" name="TextBox 512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  <p:sp>
        <p:nvSpPr>
          <p:cNvPr id="5127" name="TextBox 512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13" dur="2000"/>
                                        <p:tgtEl>
                                          <p:spTgt spid="512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18" dur="2000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7" name=""/>
          <p:cNvPicPr/>
          <p:nvPr>
            <p:ph type="body" idx="4294967295"/>
          </p:nvPr>
        </p:nvPicPr>
        <p:blipFill>
          <a:blip r:embed="rId3"/>
          <a:stretch>
            <a:fillRect/>
          </a:stretch>
        </p:blipFill>
        <p:spPr>
          <a:xfrm>
            <a:off x="1042988" y="1700212"/>
            <a:ext cx="2662692" cy="3541483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149" name=""/>
          <p:cNvSpPr/>
          <p:nvPr/>
        </p:nvSpPr>
        <p:spPr>
          <a:xfrm>
            <a:off x="4427538" y="2276475"/>
            <a:ext cx="3132138" cy="14176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sz="3200" b="1"/>
              <a:t>president</a:t>
            </a:r>
            <a:endParaRPr sz="3200" b="1"/>
          </a:p>
        </p:txBody>
      </p:sp>
      <p:sp>
        <p:nvSpPr>
          <p:cNvPr id="6150" name="TextBox 614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  <p:sp>
        <p:nvSpPr>
          <p:cNvPr id="6151" name="TextBox 615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 additive="base">
                                        <p:cTn id="12" dur="2000" fill="hold"/>
                                        <p:tgtEl>
                                          <p:spTgt spid="61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  <p:bldP spid="6149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1" name=""/>
          <p:cNvPicPr/>
          <p:nvPr>
            <p:ph type="body" idx="4294967295"/>
          </p:nvPr>
        </p:nvPicPr>
        <p:blipFill>
          <a:blip r:embed="rId3"/>
          <a:stretch>
            <a:fillRect/>
          </a:stretch>
        </p:blipFill>
        <p:spPr>
          <a:xfrm>
            <a:off x="1331912" y="1557338"/>
            <a:ext cx="2568803" cy="423332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72" name=""/>
          <p:cNvSpPr/>
          <p:nvPr/>
        </p:nvSpPr>
        <p:spPr>
          <a:xfrm>
            <a:off x="4500562" y="2492375"/>
            <a:ext cx="3132138" cy="14176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sz="3200" b="1"/>
              <a:t>principal</a:t>
            </a:r>
            <a:endParaRPr sz="3200" b="1"/>
          </a:p>
        </p:txBody>
      </p:sp>
      <p:sp>
        <p:nvSpPr>
          <p:cNvPr id="7173" name="TextBox 717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  <p:sp>
        <p:nvSpPr>
          <p:cNvPr id="7174" name="TextBox 717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11" dur="500" tmFilter="0, 0; .2, .5; .8, .5; 1, 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12" dur="250" autoRev="1" fill="hold"/>
                                        <p:tgtEl>
                                          <p:spTgt spid="71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717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6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611188" y="1844675"/>
            <a:ext cx="3538749" cy="341047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8197" name=""/>
          <p:cNvSpPr/>
          <p:nvPr>
            <p:ph type="body" idx="4294967295"/>
          </p:nvPr>
        </p:nvSpPr>
        <p:spPr>
          <a:xfrm>
            <a:off x="5148262" y="2347912"/>
            <a:ext cx="3251200" cy="15128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</p:spPr>
        <p:txBody>
          <a:bodyPr rot="0" vert="horz"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0"/>
              </a:spcBef>
              <a:buNone/>
            </a:pPr>
            <a:r>
              <a:rPr b="1"/>
              <a:t>sun</a:t>
            </a:r>
            <a:endParaRPr b="1"/>
          </a:p>
        </p:txBody>
      </p:sp>
      <p:sp>
        <p:nvSpPr>
          <p:cNvPr id="8198" name="TextBox 819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  <p:sp>
        <p:nvSpPr>
          <p:cNvPr id="8199" name="TextBox 819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819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7" dur="500"/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20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684212" y="1628775"/>
            <a:ext cx="3060460" cy="391367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9221" name=""/>
          <p:cNvSpPr/>
          <p:nvPr>
            <p:ph type="body" idx="4294967295"/>
          </p:nvPr>
        </p:nvSpPr>
        <p:spPr>
          <a:xfrm>
            <a:off x="4572000" y="2205038"/>
            <a:ext cx="3168650" cy="144145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</p:spPr>
        <p:txBody>
          <a:bodyPr rot="0" vert="horz"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0"/>
              </a:spcBef>
              <a:buNone/>
            </a:pPr>
            <a:r>
              <a:rPr b="1"/>
              <a:t>moon</a:t>
            </a:r>
            <a:endParaRPr b="1"/>
          </a:p>
        </p:txBody>
      </p:sp>
      <p:sp>
        <p:nvSpPr>
          <p:cNvPr id="9222" name="TextBox 922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  <p:sp>
        <p:nvSpPr>
          <p:cNvPr id="9223" name="TextBox 922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2" dur="2000"/>
                                        <p:tgtEl>
                                          <p:spTgt spid="92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221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221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9221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0" dur="2000"/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95288" y="2133600"/>
            <a:ext cx="3768598" cy="2945397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245" name=""/>
          <p:cNvSpPr/>
          <p:nvPr>
            <p:ph type="body" idx="4294967295"/>
          </p:nvPr>
        </p:nvSpPr>
        <p:spPr>
          <a:xfrm>
            <a:off x="4716462" y="2133600"/>
            <a:ext cx="3095625" cy="158432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</p:spPr>
        <p:txBody>
          <a:bodyPr rot="0" vert="horz"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0"/>
              </a:spcBef>
              <a:buNone/>
            </a:pPr>
            <a:r>
              <a:rPr b="1"/>
              <a:t>cloud</a:t>
            </a:r>
            <a:endParaRPr b="1"/>
          </a:p>
        </p:txBody>
      </p:sp>
      <p:sp>
        <p:nvSpPr>
          <p:cNvPr id="10246" name="TextBox 1024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  <p:sp>
        <p:nvSpPr>
          <p:cNvPr id="10247" name="TextBox 1024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15" dur="2000"/>
                                        <p:tgtEl>
                                          <p:spTgt spid="1024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20" dur="2000"/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8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755650" y="1773238"/>
            <a:ext cx="3119461" cy="379656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269" name=""/>
          <p:cNvSpPr/>
          <p:nvPr>
            <p:ph type="body" idx="4294967295"/>
          </p:nvPr>
        </p:nvSpPr>
        <p:spPr>
          <a:xfrm>
            <a:off x="5076825" y="2205038"/>
            <a:ext cx="3106738" cy="1612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</p:spPr>
        <p:txBody>
          <a:bodyPr rot="0" vert="horz"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0"/>
              </a:spcBef>
              <a:buNone/>
            </a:pPr>
            <a:r>
              <a:rPr b="1"/>
              <a:t>robot</a:t>
            </a:r>
            <a:endParaRPr b="1"/>
          </a:p>
        </p:txBody>
      </p:sp>
      <p:sp>
        <p:nvSpPr>
          <p:cNvPr id="11270" name="TextBox 1126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  <p:sp>
        <p:nvSpPr>
          <p:cNvPr id="11271" name="TextBox 1127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3" dur="1000"/>
                                        <p:tgtEl>
                                          <p:spTgt spid="1126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26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126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0" dur="1000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https://d.book118.com/468055012076006022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宋体</vt:lpstr>
      <vt:lpstr>Bernard MT Condensed</vt:lpstr>
      <vt:lpstr>Baskerville Old Face</vt:lpstr>
      <vt:lpstr>Arial Black</vt:lpstr>
      <vt:lpstr>Office Theme</vt:lpstr>
      <vt:lpstr>Starting Line Students'Book 11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2024-08-28T18:42:27.963</cp:lastPrinted>
  <dcterms:created xsi:type="dcterms:W3CDTF">2024-08-28T10:42:27Z</dcterms:created>
  <dcterms:modified xsi:type="dcterms:W3CDTF">2024-08-28T10:42:29Z</dcterms:modified>
</cp:coreProperties>
</file>