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9DCF8D-0E68-4004-897E-885F00BD8D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312227-2C6C-4DF8-80FF-61155BBA1A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52D003-9238-4096-B66D-BC904A6400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63258E-E134-420A-8D95-06147173AA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38869D-9441-4850-9FDA-E6B2C6A7CEC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C54916-BBB7-4BF7-89FC-48E9ED6EEC8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3CB59B-F733-49E9-80D7-73ED14D9CD8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2073D0-C2DC-40EA-903E-C462BEE1BF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DF5BDE-5FFD-4900-8CE0-8D10AA052E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9CEF2D-A77C-4FED-AA1A-AA9455F8D6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2DC71B-EF53-48FC-8A20-6174DF7C3B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055070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老年护理与管理专业</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endParaRPr lang="en-US" sz="2025">
              <a:solidFill>
                <a:schemeClr val="accent3">
                  <a:lumMod val="75000"/>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老年护理与管理专业概述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老年护理与管理专业的核心课程</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老年护理与管理专业的就业前景</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老年护理与管理专业的挑战与机遇</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成功案例分享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老年护理与管理专业概述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特点</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该专业注重老年人的特殊需求，提供全面的护理服务，包括身体健康、心理健康、社会支持等方面，同时强调对老年人的生活质量和尊严的维护。</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老年护理与管理专业是专门针对老年人群提供护理和管理的专业领域，旨在满足老年人在生活照顾、医疗保健、心理支持等方面的需求。</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社会需求</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健康保障</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情感支持</a:t>
            </a:r>
          </a:p>
        </p:txBody>
      </p:sp>
      <p:pic>
        <p:nvPicPr>
          <p:cNvPr id="5" name="Picture 5"/>
          <p:cNvPicPr>
            <a:picLocks noChangeAspect="1"/>
          </p:cNvPicPr>
          <p:nvPr/>
        </p:nvPicPr>
        <p:blipFill>
          <a:blip r:embed="rId2"/>
          <a:srcRect l="5664" r="5664"/>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66" r="556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664" r="5664"/>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老年护理与管理的重要性</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随着人口老龄化的加剧，老年护理与管理成为重要的社会需求，对于提高老年人的生活质量、减轻家庭负担、促进社会和谐具有重要意义。</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专业的老年护理与管理能够提供科学的护理方案，有效预防和缓解老年人常见的健康问题，如慢性疾病、失能等，保障老年人的身心健康。</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专业的老年护理与管理不仅关注老年人的身体健康，还注重心理支持和情感关怀，帮助老年人建立积极的生活态度和情感支持网络。</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历史回顾</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老年护理与管理专业的历史可以追溯到20世纪中期，随着人口老龄化的加速和护理理念的转变，该专业逐渐发展壮大。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未来，老年护理与管理专业将更加注重科技的应用和创新，如智能化护理设备、远程医疗等，同时将进一步拓展服务领域，满足老年人更多元化的需求。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老年护理与管理的历史与发展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老年护理与管理专业的核心课程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了解老年人的生理特点和常见疾病</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老年生理与病理学课程主要研究老年人的生理特点和常见疾病的病理机制，包括心血管系统、呼吸系统、消化系统等方面的变化和疾病。</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老年生理与病理学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掌握老年人的心理特点和心理需求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老年心理学课程关注老年人的心理特点和心理需求，研究如何通过心理干预和关怀来提高老年人的生活质量，包括认知障碍、抑郁、焦虑等方面的知识和干预方法。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老年心理学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了解社会对老年人的影响和老年人在社会中的角色</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老年社会学课程研究社会对老年人的影响和老年人在社会中的角色，包括家庭关系、社会支持、文化背景等方面的内容，帮助护理人员更好地理解老年人的社会背景和生活环境。</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老年社会学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老年护理技能与实践</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掌握老年护理的基本技能和实践经验</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老年护理技能与实践课程是实践性很强的课程，主要教授如何照顾老年人的日常生活、处理紧急情况、预防并发症等方面的基本技能和实践经验。</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6098400" y="1501200"/>
            <a:ext cx="0" cy="4748400"/>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3" name="TextBox 3"/>
          <p:cNvSpPr txBox="1"/>
          <p:nvPr/>
        </p:nvSpPr>
        <p:spPr>
          <a:xfrm>
            <a:off x="1542696" y="1462606"/>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6368737" y="1462606"/>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详细描述</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老年管理理论与方法</a:t>
              </a:r>
            </a:p>
          </p:txBody>
        </p:sp>
      </p:grpSp>
      <p:sp>
        <p:nvSpPr>
          <p:cNvPr id="27" name="TextBox 27"/>
          <p:cNvSpPr txBox="1"/>
          <p:nvPr/>
        </p:nvSpPr>
        <p:spPr>
          <a:xfrm>
            <a:off x="1542696" y="1978954"/>
            <a:ext cx="4313071" cy="42656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了解老年管理的基本理论和方法</a:t>
            </a:r>
          </a:p>
        </p:txBody>
      </p:sp>
      <p:sp>
        <p:nvSpPr>
          <p:cNvPr id="28" name="TextBox 28"/>
          <p:cNvSpPr txBox="1"/>
          <p:nvPr/>
        </p:nvSpPr>
        <p:spPr>
          <a:xfrm>
            <a:off x="6440934" y="1978954"/>
            <a:ext cx="4313071" cy="42656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了解老年管理的基本理论和方法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老年护理与管理专业的就业前景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55" r="3265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负责养老机构的日常运营和管理，包括护理人员培训、服务质量监管等。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养老机构运营</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根据老年人的需求和养老机构的特点，制定合理的服务规划，提升养老机构的服务水平。</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养老服务规划</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养老机构管理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https://d.book118.com/468055070015006032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2024-09-09T09:04:00.182</cp:lastPrinted>
  <dcterms:created xsi:type="dcterms:W3CDTF">2024-09-09T01:04:00Z</dcterms:created>
  <dcterms:modified xsi:type="dcterms:W3CDTF">2024-09-09T01:04:02Z</dcterms:modified>
</cp:coreProperties>
</file>