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D303A-723B-4779-A3F4-0FEC7A747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77C18-2D6F-4875-8C9D-568D20854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76C4A-EDFE-42F3-A336-41525EE56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CC3B6-8BA3-4213-B4FF-94BC62A8B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7FBB88-3F49-4A11-A8A0-6DD4F7C55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F7468-9E9C-4A52-9CCF-085F10BB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1463D-A983-4DD5-81DC-E4F4486F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92424-845E-412E-B844-4E0509CE8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C43E1-D31E-4064-A462-9AC8B2124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0E000-3529-4410-9147-C078B244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C3E93-5F41-42D8-9A45-55961240A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551061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兽医法规行政执法\n## 1.兽医法规的基本概念与重要性\n### 1.1兽医法规的定义及其适用范围\n### 1.2兽医法规的重要性及其对动物健康的影响\n### 1.3兽医法规与动物福利的关系\n## 2.兽医法规的种类与内容\n### 2.1国家兽医法规的种类及其主要内容\n### 2.2地方兽医法规的种类及其主要内容\n### 2.3国际兽医法规的种类及其主要内容\n## 3.兽医法规的行政执法机构与职责\n### 3.1国家兽医行政执法机构的设置与职责\n### 3.2地方兽医行政执法机构的设置与职责\n### 3.3兽医行政执法机构与相关部门的协作机制\n## 4.兽医法规的行政执法程序与方式\n### 4.1兽医行政执法的一般程序与方式\n### 4.2兽医行政执法的特殊程序与方式\n### 4.3兽医行政执法的行政强制措施与行政处罚\n## 5.兽医法规的行政执法监督与问责\n### 5.1兽医行政执法监督的主体与对象\n### 5.2兽医行政执法监督的内容与方式\n### 5.3兽医行政执法问责的原则与措施\n## 6.兽医法规的行政执法信息化建设\n### 6.1兽医行政执法信息化的意义与作用\n### 6.2兽医行政执法信息化的现状与发展趋势\n### 6.3兽医行政执法信息化的挑战与对策\n## 7.兽医法规的行政执法国际交流与合作\n### 7.1兽医行政执法国际交流与合作的意义与作用\n### 7.2兽医行政执法国际交流与合作的现状与发展趋势\n### 7.3兽医行政执法国际交流与合作的挑战与对策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兽医法规行政执法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兽医法规的基本概念与重要性</a:t>
            </a:r>
            <a:endParaRPr/>
          </a:p>
        </p:txBody>
      </p:sp>
      <p:sp>
        <p:nvSpPr>
          <p:cNvPr id="13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6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兽医法规是指规范兽医行业行为的法律、法规、规章和规范性文件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兽医行业的主体包括兽医、动物诊疗机构、兽药生产企业等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兽医法规涉及动物疫病防控、动物福利、兽药管理等多个方面</a:t>
                </a:r>
                <a:endParaRPr/>
              </a:p>
            </p:txBody>
          </p:sp>
        </p:grpSp>
        <p:grpSp>
          <p:nvGrpSpPr>
            <p:cNvPr id="26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兽医法规的适用范围包括国家、地方和国际层面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国家层面的兽医法规主要由国家兽医行政管理部门制定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地方层面的兽医法规主要由地方兽医行政管理部门制定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国际层面的兽医法规主要由国际组织如OIE等制定</a:t>
                </a:r>
                <a:endParaRPr/>
              </a:p>
            </p:txBody>
          </p:sp>
        </p:grpSp>
        <p:grpSp>
          <p:nvGrpSpPr>
            <p:cNvPr id="27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兽医法规的目的是保障动物健康、维护公共卫生安全和促进兽医行业发展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通过规范兽医行业行为，防止动物疫病的传播和扩散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通过保障动物福利，提高动物的生活质量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通过促进兽医行业发展，提高兽医服务水平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兽医法规的定义及其适用范围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兽医法规对动物健康具有重要保障作用</a:t>
                </a:r>
                <a:endParaRPr/>
              </a:p>
            </p:txBody>
          </p:sp>
          <p:sp>
            <p:nvSpPr>
              <p:cNvPr id="2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兽医法规明确了兽医行业行为的规范和要求，防止动物疫病的发生和传播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兽医法规通过实施动物疫病防控措施，降低动物疫病的风险和影响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兽医法规通过加强动物卫生监督，确保动物产品的质量和安全</a:t>
                </a:r>
                <a:endParaRPr/>
              </a:p>
            </p:txBody>
          </p:sp>
        </p:grpSp>
        <p:grpSp>
          <p:nvGrpSpPr>
            <p:cNvPr id="2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兽医法规对动物福利具有重要促进作用</a:t>
                </a:r>
                <a:endParaRPr/>
              </a:p>
            </p:txBody>
          </p:sp>
          <p:sp>
            <p:nvSpPr>
              <p:cNvPr id="2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兽医法规明确了动物福利的基本要求，提高动物的生活质量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兽医法规通过实施动物保护措施，保护动物的生存权益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兽医法规通过加强动物收容管理，减少动物的无家可归现象</a:t>
                </a:r>
                <a:endParaRPr/>
              </a:p>
            </p:txBody>
          </p:sp>
        </p:grpSp>
        <p:grpSp>
          <p:nvGrpSpPr>
            <p:cNvPr id="2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兽医法规对兽医行业发展具有重要推动作用</a:t>
                </a:r>
                <a:endParaRPr/>
              </a:p>
            </p:txBody>
          </p:sp>
          <p:sp>
            <p:nvSpPr>
              <p:cNvPr id="2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兽医法规明确了兽医行业的准入条件和业务范围，促进兽医行业的健康发展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兽医法规通过实施兽医教育培训，提高兽医队伍的整体素质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兽医法规通过加强兽医行业监管，维护兽医行业的市场秩序</a:t>
                </a:r>
                <a:endParaRPr/>
              </a:p>
            </p:txBody>
          </p:sp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兽医法规的重要性及其对动物健康的影响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9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兽医法规是保障动物福利的重要手段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兽医法规通过规定动物饲养、运输、诊疗等方面的要求，保障动物的基本权益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兽医法规通过实施动物保护措施，保护动物的生存权益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兽医法规通过加强动物收容管理，减少动物的无家可归现象</a:t>
                </a:r>
                <a:endParaRPr/>
              </a:p>
            </p:txBody>
          </p:sp>
        </p:grpSp>
        <p:grpSp>
          <p:nvGrpSpPr>
            <p:cNvPr id="29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动物福利是兽医法规的重要内容之一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兽医法规在保障动物健康的同时，也关注动物的生存环境和生活质量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兽医法规通过规定动物福利的基本要求，提高动物的生活质量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兽医法规通过实施动物保护措施，保护动物的生存权益</a:t>
                </a:r>
                <a:endParaRPr/>
              </a:p>
            </p:txBody>
          </p:sp>
        </p:grpSp>
        <p:grpSp>
          <p:nvGrpSpPr>
            <p:cNvPr id="30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兽医法规与动物福利相辅相成，共同推动动物保护事业的发展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兽医法规为动物福利提供法律保障，确保动物福利政策的落实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动物福利为兽医法规提供实践基础，推动兽医法规的不断完善</a:t>
                </a:r>
                <a:endParaRPr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兽医法规与动物福利的关系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兽医法规的种类与内容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1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1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兽医法律法规：如《动物防疫法》、《兽药管理条例》等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兽医行政法规：如《兽医器械管理条例》、《动物病原微生物实验室生物安全管理条例》等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兽医部门规章：如《兽医处方药和非处方药管理办法》、《兽医执业注册管理办法》等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兽医地方性法规：如《XX省动物防疫条例》、《XX市兽医管理办法》等</a:t>
                </a:r>
                <a:endParaRPr/>
              </a:p>
            </p:txBody>
          </p:sp>
          <p:sp>
            <p:nvSpPr>
              <p:cNvPr id="31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国家兽医法规主要包括以下几类</a:t>
                </a:r>
                <a:endParaRPr/>
              </a:p>
            </p:txBody>
          </p:sp>
          <p:sp>
            <p:nvSpPr>
              <p:cNvPr id="31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1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1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兽医法律法规：规定兽医行业的基本制度、兽医人员的权利和义务、动物防疫和动物福利等方面的要求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兽医行政法规：规定兽医器械、动物病原微生物实验室等方面的管理要求和技术规范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兽医部门规章：规定兽医处方药和非处方药的使用管理、兽医执业注册等方面的具体规定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兽医地方性法规：根据地方实际情况，对国家兽医法规进行补充和细化</a:t>
                </a:r>
                <a:endParaRPr/>
              </a:p>
            </p:txBody>
          </p:sp>
          <p:sp>
            <p:nvSpPr>
              <p:cNvPr id="31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国家兽医法规的主要内容</a:t>
                </a:r>
                <a:endParaRPr/>
              </a:p>
            </p:txBody>
          </p:sp>
          <p:sp>
            <p:nvSpPr>
              <p:cNvPr id="31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国家兽医法规的种类及其主要内容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兽医地方性法规：如《XX省动物防疫条例》、《XX市兽医管理办法》等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兽医政府规章：如《XX省兽医行政处罚实施办法》、《XX市兽医监督管理办法》等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兽医部门规章：如《XX省兽医处方药和非处方药管理办法》、《XX市兽医执业注册管理办法》等</a:t>
                </a:r>
                <a:endParaRPr/>
              </a:p>
            </p:txBody>
          </p:sp>
          <p:sp>
            <p:nvSpPr>
              <p:cNvPr id="32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地方兽医法规主要包括以下几类</a:t>
                </a:r>
                <a:endParaRPr/>
              </a:p>
            </p:txBody>
          </p:sp>
          <p:sp>
            <p:nvSpPr>
              <p:cNvPr id="32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兽医地方性法规：根据地方实际情况，对国家兽医法规进行补充和细化，规定地方兽医行业的基本制度、兽医人员的权利和义务、动物防疫和动物福利等方面的要求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兽医政府规章：规定地方兽医行政处罚的实施办法、兽医监督管理的具体措施等方面的要求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兽医部门规章：规定地方兽医处方药和非处方药的使用管理、兽医执业注册等方面的具体规定</a:t>
                </a:r>
                <a:endParaRPr/>
              </a:p>
            </p:txBody>
          </p:sp>
          <p:sp>
            <p:nvSpPr>
              <p:cNvPr id="33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地方兽医法规的主要内容</a:t>
                </a:r>
                <a:endParaRPr/>
              </a:p>
            </p:txBody>
          </p:sp>
          <p:sp>
            <p:nvSpPr>
              <p:cNvPr id="33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地方兽医法规的种类及其主要内容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国际兽医公约：如《国际动物卫生法典》、《世界动物卫生组织陆生动物卫生法典》等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国际兽医标准：如OIE发布的《陆生动物诊断试剂和疫苗的使用指南》、《水生动物疫病诊断和疫苗使用指南》等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国际兽医建议：如OIE发布的《兽医公共卫生法典》、《兽医实验室生物安全指南》等</a:t>
                </a:r>
                <a:endParaRPr/>
              </a:p>
            </p:txBody>
          </p:sp>
          <p:sp>
            <p:nvSpPr>
              <p:cNvPr id="33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国际兽医法规主要包括以下几类</a:t>
                </a:r>
                <a:endParaRPr/>
              </a:p>
            </p:txBody>
          </p:sp>
          <p:sp>
            <p:nvSpPr>
              <p:cNvPr id="33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4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国际兽医公约：规定国际兽医行业的基本制度、兽医人员的权利和义务、动物防疫和动物福利等方面的要求，为各国制定兽医法规提供国际共识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国际兽医标准：为各国制定兽医法规提供技术支持和指导，规定兽医诊断试剂、疫苗的使用要求和方法，以及兽医实验室生物安全等方面的技术规范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国际兽医建议：为各国制定兽医法规提供参考和借鉴，规定兽医公共卫生政策、兽医实验室管理等方面的最佳实践</a:t>
                </a:r>
                <a:endParaRPr/>
              </a:p>
            </p:txBody>
          </p:sp>
          <p:sp>
            <p:nvSpPr>
              <p:cNvPr id="34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国际兽医法规的主要内容</a:t>
                </a:r>
                <a:endParaRPr/>
              </a:p>
            </p:txBody>
          </p:sp>
          <p:sp>
            <p:nvSpPr>
              <p:cNvPr id="34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国际兽医法规的种类及其主要内容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兽医法规的行政执法机构与职责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国家兽医行政管理部门：如国家农业农村部兽医局，负责全国兽医行业的监督管理和行政执法工作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地方兽医行政管理部门：如省、市、县等各级兽医管理部门，负责本地区兽医行业的监督管理和行政执法工作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兽医行政执法机构：如动物卫生监督所、动物疫病预防控制中心等，负责具体实施兽医行政执法工作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国家兽医行政执法机构的设置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制定和实施兽医法规，对全国兽医行业进行监督管理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组织开展兽医行政执法工作，查处兽医违法行为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负责兽医法规的宣传、培训和指导工作，提高兽医行业人员的法律意识和素质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国家兽医行政执法机构的职责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国家兽医行政执法机构的设置与职责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地方兽医行政执法机构的设置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地方兽医行政管理部门：如省、市、县等各级兽医管理部门，负责本地区兽医行业的监督管理和行政执法工作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兽医行政执法机构：如动物卫生监督所、动物疫病预防控制中心等，负责具体实施兽医行政执法工作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地方兽医行政执法机构的职责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贯彻执行国家兽医法规，结合地方实际情况制定和实施地方性法规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组织开展兽医行政执法工作，查处兽医违法行为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负责兽医法规的宣传、培训和指导工作，提高兽医行业人员的法律意识和素质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地方兽医行政执法机构的设置与职责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兽医行政执法机构与卫生健康部门的协作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共同开展动物源性食品安全监管，防止动物疫病和食品安全问题的发生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互相通报动物疫情和食品安全信息，加强信息共享和交流合作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兽医行政执法机构与生态环境部门的协作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共同开展动物生态环境保护工作，保护动物生物多样性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互相通报动物生态保护信息，加强信息共享和交流合作</a:t>
                </a:r>
                <a:endParaRPr/>
              </a:p>
            </p:txBody>
          </p:sp>
          <p:pic>
            <p:nvPicPr>
              <p:cNvPr id="5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兽医行政执法机构与市场监督管理部门的协作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共同开展兽药、饲料等产品的市场监管，确保产品质量和动物健康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互相通报市场监管信息，加强信息共享和交流合作</a:t>
                </a:r>
                <a:endParaRPr/>
              </a:p>
            </p:txBody>
          </p:sp>
          <p:pic>
            <p:nvPicPr>
              <p:cNvPr id="5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兽医行政执法机构与相关部门的协作机制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兽医法规的行政执法程序与方式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6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立案：对涉嫌兽医违法行为进行初步调查，确认违法事实后予以立案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调查取证：对兽医违法行为进行调查，收集相关证据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审查决定：对调查取证的结果进行审查，依法作出行政处罚决定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送达执行：将行政处罚决定书送达当事人，并执行行政处罚决定</a:t>
                </a:r>
                <a:endParaRPr/>
              </a:p>
            </p:txBody>
          </p:sp>
          <p:sp>
            <p:nvSpPr>
              <p:cNvPr id="6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兽医行政执法的一般程序</a:t>
                </a:r>
                <a:endParaRPr/>
              </a:p>
            </p:txBody>
          </p:sp>
          <p:sp>
            <p:nvSpPr>
              <p:cNvPr id="6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7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监督检查：对兽医行业活动进行定期或不定期的监督检查，确保兽医法规的落实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行政处罚：对查实的兽医违法行为进行行政处罚，包括罚款、没收违法所得、责令停止执业等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行政强制：对拒不履行行政处罚决定的当事人，依法采取行政强制措施，如暂扣许可证、封存产品等</a:t>
                </a:r>
                <a:endParaRPr/>
              </a:p>
            </p:txBody>
          </p:sp>
          <p:sp>
            <p:nvSpPr>
              <p:cNvPr id="7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兽医行政执法的一般方式</a:t>
                </a:r>
                <a:endParaRPr/>
              </a:p>
            </p:txBody>
          </p:sp>
          <p:sp>
            <p:nvSpPr>
              <p:cNvPr id="7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兽医行政执法的一般程序与方式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https://d.book118.com/468055106115006041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兽医法规行政执法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2024-09-20T15:26:51.945</cp:lastPrinted>
  <dcterms:created xsi:type="dcterms:W3CDTF">2024-09-20T07:26:51Z</dcterms:created>
  <dcterms:modified xsi:type="dcterms:W3CDTF">2024-09-20T07:26:53Z</dcterms:modified>
</cp:coreProperties>
</file>