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72EA8-7E63-4790-A0BA-2640C207A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3ABC5-6DDD-40DE-9A73-E34F2D97F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6DA2C-2D0D-43C2-AA9E-EB6406D1E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9B1D3-94A0-4C01-924C-CBC511C0E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073F9D-FBFF-4691-B748-72DCBC9E4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398471-8013-46C0-A0B5-F6E874445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DC222E-855D-46F4-BC33-E385395C8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B40EF-7376-45B6-B80A-598444185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F039AE-5F6B-4530-BFF9-694E97E6C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F1A85-9DB4-4A72-9E4A-6CB6448AC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8DD81-9EC8-4FE3-90B8-F2F412A24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55120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安全生产管理制度与安全意识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安全意识培养与教育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安全生产责任制与安全管理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生产安全事故的预防与处理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安全生产法律法规与标准规范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安全生产文化建设与持续改进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16" r="300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它涵盖了企业在生产过程中应遵循的安全标准、操作规程、应急措施等方面的内容。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安全生产管理制度是企业为保障员工人身安全、确保生产顺利进行而制定的一系列规章制度。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531" b="205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通过规范生产流程、提供必要的安全防护措施，降低事故发生的概率，保障员工生命安全。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确保企业稳定发展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安全生产是企业稳定发展的基础，事故将给企业带来严重的人员伤亡和财产损失，甚至可能导致企业倒闭。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提高企业社会形象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积极履行安全生产责任，有助于提升企业社会形象，增强公众对企业的信任度。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安全责任制度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明确各级管理人员和员工在安全生产中的职责和权利，形成全员参与的安全管理格局。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针对各类生产设备和工艺流程，制定相应的安全操作规程，确保员工正确、安全地操作。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定期对生产现场、设备、员工行为等进行安全检查，及时发现和消除安全隐患。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对员工进行定期的安全培训，提高员工的安全意识和操作技能，确保员工具备必要的安全素质。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制定应急预案和现场处置方案，明确应急组织、通讯联络、现场处置等方面的要求，确保在紧急情况下能够迅速、有效地应对。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安全培训制度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应急管理制度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安全意识培养与教育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安全意识的概念与内涵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安全意识是指人们对安全问题的认识、理解和重视程度，是保障安全生产的重要思想基础。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安全意识的内涵包括：对危险源的辨识能力、对安全规章制度的遵守意识、对安全操作的规范意识、对事故应急处理的反应能力等。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定期开展安全活动和演练，让员工亲身参与和体验，加深对安全的理解和认识。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加强安全宣传和警示教育，利用事故案例、宣传画等多种形式，引导员工树立正确的安全观念。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9078" b="1907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698" r="1169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727" r="972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通过安全培训和教育，提高员工的安全知识和技能水平，增强安全意识。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安全意识培养的途径与方法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安全意识教育的实施与评估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制定详细的安全教育计划，明确教育目标、内容、方式和时间等要素。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采用多种教育形式，如讲座、案例分析、小组讨论等，提高教育的针对性和实效性。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对员工的安全意识进行定期评估，了解员工的安全知识掌握情况和安全意识水平，及时发现和解决问题。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建立安全教育档案，记录员工的安全教育情况和评估结果，为后续的安全管理工作提供依据。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安全生产责任制与安全管理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明确各级领导、各职能部门和各类人员在生产活动中应负的安全职责。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833" r="1783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建立健全各级安全生产责任制，实行全员安全生产责任制。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定期对安全生产责任制的执行情况进行考核，并严格奖惩。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安全生产责任制的建立与执行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推行安全标准化管理，提高安全管理水平和效率。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坚持“安全第一，预防为主”的原则，注重事前预防和过程控制。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采用综合安全管理手段，包括安全技术、安全教育和安全文化等。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安全管理的原则与方法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https://d.book118.com/468055120106006036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2024-09-16T02:29:33.038</cp:lastPrinted>
  <dcterms:created xsi:type="dcterms:W3CDTF">2024-09-15T18:29:33Z</dcterms:created>
  <dcterms:modified xsi:type="dcterms:W3CDTF">2024-09-15T18:29:35Z</dcterms:modified>
</cp:coreProperties>
</file>