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076751-7800-45DE-BFC4-42DD76974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268FC1-8FF8-44E6-969E-49A170C19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675A2A-4495-4E3D-A4DA-C54D227DC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83936A-9BB4-47EC-A795-7EC61233E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08ACF8-B17C-4178-B0DD-B259C6A218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F7F1BA-4C8B-4280-8323-34D7A58916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24CF1B-32F1-4085-BECB-AD5991FE7D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8B540-31C6-43BB-84DD-DD4B3CDB4A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22101E-4027-467E-92E8-643CF40FD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69ED1-C1E9-4CF8-98A7-92B913795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7B0BD7-E461-4DD5-81D7-8F003E015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5513703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《定价与毛利》ppt课件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定价策略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价格影响因素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毛利与净利润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定价策略与毛利的关系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定价策略的调整与优化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定价策略</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成本导向定价是一种以产品成本为基础的定价策略，通过考虑生产、管理、销售等成本，加上预期利润来确定产品价格。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成本导向定价策略关注的是如何补偿企业的成本并获得预期的利润。它通常以产品的总成本为主要考虑因素，加上预期的利润率，来确定产品的销售价格。这种策略的优点是简单易行，能够保证企业的利润水平。然而，它忽略了市场需求和竞争状况，可能导致产品定价过高或过低。</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成本导向定价</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竞争导向定价</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竞争导向定价是一种以竞争对手的价格水平为依据的定价策略，通过调整价格以保持竞争优势。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竞争导向定价策略的核心是关注竞争对手的价格水平，根据市场需求和竞争状况来制定价格。这种策略的目的是在市场上获得竞争优势，通常通过比竞争对手更低的价格来吸引消费者。然而，如果竞争者降价，企业也可能需要相应地调整价格。竞争导向定价的优点是能够快速适应市场变化，但也可能导致价格战或利润水平下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价值导向定价是一种以消费者对产品价值的认知和需求为基础的定价策略，通过提升产品价值来提高消费者愿意支付的价格。</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价值导向定价策略关注的是消费者对产品价值的认知和需求，通过改进产品质量、增加附加值、提高品牌形象等方式来提升产品价值，从而制定更高的价格。这种策略的优点是能够提高消费者对产品的认同感和忠诚度，同时获得更高的利润。然而，它需要企业具备强大的品牌影响力和市场洞察力，以及能够持续创新和改进产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价值导向定价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价格影响因素</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需求弹性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产品价格变化时，需求量变化的程度。需求弹性大的产品，价格变动对需求量影响较大，可能通过价格调整获取更多利润；需求弹性小的产品，价格调整对需求量影响较小，应保持价格稳定。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消费者购买力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消费者收入、物价水平和消费习惯等因素影响其购买力，进而影响产品定价。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361" r="213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408" r="304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生产或获取产品所需的直接费用，如原材料、人工和制造费用。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直接成本</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为生产和销售产品所分摊的间接费用，如管理费用和销售费用。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间接成本</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825" r="48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了解和分析竞争对手的定价策略，以制定更具竞争力的价格。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根据企业在市场中的地位（领导者、挑战者或跟随者）来制定相应的定价策略。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市场地位与策略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竞争对手定价策略</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产品差异化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独特的产品特性或功能可以支持更高的定价。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品牌形象与定位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高端或亲民的品牌形象会影响消费者对价格的接受度。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毛利与净利润</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https://d.book118.com/468055137031006026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2024-09-03T07:25:24.729</cp:lastPrinted>
  <dcterms:created xsi:type="dcterms:W3CDTF">2024-09-02T23:25:24Z</dcterms:created>
  <dcterms:modified xsi:type="dcterms:W3CDTF">2024-09-02T23:25:26Z</dcterms:modified>
</cp:coreProperties>
</file>