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77D68-251E-4722-A9B6-E9FC4F1E0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6BFE5-5AA5-4741-9D51-241756ADA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8767A-5B1F-4439-8D75-9758E9B89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A332DD-29AB-4B13-BD8A-8425214B3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76BF7E-D54D-496B-B1DC-1208CF4AB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F11D17-20F8-4947-9FE2-AAF5D5CFF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66A69C-4965-4AD9-9D90-0F87366A3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5B9FC1-40F3-4F3A-B081-5BC39964E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B01BC2-7466-4219-AF98-C9088A4E0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FF2C6-419F-41D7-A639-25B39AA87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83683-30B0-411B-A85C-21DA9C4A9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570511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人生处处是考场演讲稿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人生为何处处是考场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如何应对人生的考场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人生考场的启示与意义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2147" r="22147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0" name="AutoShape 10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3" name="AutoShape 13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人生如同考场，处处充满挑战与机遇。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7" name="AutoShape 17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9" name="Freeform 19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4" name="AutoShape 24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面对生活中的各种考验，我们应积极应对，勇往直前。</a:t>
              </a:r>
              <a:endParaRPr lang="en-US" sz="1100"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224547" y="476745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26" name="Connector 26"/>
          <p:cNvCxnSpPr/>
          <p:nvPr/>
        </p:nvCxnSpPr>
        <p:spPr>
          <a:xfrm>
            <a:off x="1224547" y="5563744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7" name="TextBox 27"/>
          <p:cNvSpPr txBox="1"/>
          <p:nvPr/>
        </p:nvSpPr>
        <p:spPr>
          <a:xfrm>
            <a:off x="9245632" y="19865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9245632" y="28138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主题阐述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激发听众积极面对生活的勇气和信心。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引导听众认识到生活中的挑战和机遇，并学会从中汲取力量和智慧。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人生为何处处是考场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机遇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生活中充满了各种挑战，如学业、工作、人际关系等，这些挑战需要我们不断努力和克服。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挑战同时也是机遇，通过克服困难，我们可以获得更多的成长和机会。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生活中的挑战与机遇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472" r="18472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68" r="186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402" r="15402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839" r="12839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面对挑战和机遇，我们需要不断地学习和成长，提升自己的能力和素质。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在成长过程中，我们需要不断地反思和总结，发现自己的不足并加以改进。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自我提升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成长与自我提升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06" r="311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除了传统的考试场所，生活中还有很多考验需要我们面对，如道德、诚信等。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在考场外的表现同样重要，它关系到我们的品德和价值观。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考场外的表现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考场外的考验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如何应对人生的考场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保持乐观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面对人生的挑战和困难，保持乐观的心态能够帮助我们更好地应对压力，提高应对能力。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自信与勇气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相信自己能够克服困难，勇敢地面对挑战，是取得成功的重要前提。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自我激励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在遇到挫折和困难时，学会自我激励，激发内在的动力，不断向前迈进。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积极心态的重要性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https://d.book118.com/468057051100006041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2024-09-20T11:00:07.624</cp:lastPrinted>
  <dcterms:created xsi:type="dcterms:W3CDTF">2024-09-20T03:00:07Z</dcterms:created>
  <dcterms:modified xsi:type="dcterms:W3CDTF">2024-09-20T03:00:09Z</dcterms:modified>
</cp:coreProperties>
</file>