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B1008-B828-49A7-8E32-C08FC95F2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1A850-8E88-43D9-B696-62163D879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47F3F-9D8A-43A1-AD3A-0EB41D603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F8EC22-3A5A-4F1D-B800-EA22BAC1C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EA7BA3-02D8-4F5F-BCB2-950DA09AC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EBD47E-33F3-4BEA-9394-5B6F4BC4E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B89619-5C8E-41CF-B1CB-6D5C78059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2F4A27-0D8C-4C0C-A886-41B6E0303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903E52-15FA-4609-92C0-0F5DA4407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142BE-4BDB-4D9C-9281-1EF5B81DE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E0BBC-1599-4F3B-8F2F-1ED3D7D86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61076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六人心肺复苏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六人心肺复苏操作流程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六人心肺复苏的注意事项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六人心肺复苏的常见问题与解答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六人心肺复苏的实践与训练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心肺复苏的未来发展与展望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67" r="3406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943" r="339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768" r="277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心肺复苏是一种紧急处理措施，通过人工呼吸和胸外按压来维持人体呼吸和血液循环，以抢救心跳骤停患者的生命。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在患者心跳骤停的情况下，通过心肺复苏提供暂时的生命支持，为医疗急救争取宝贵时间，直至专业急救人员到达。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心肺复苏是抢救心跳骤停患者生命的黄金时间窗口，及时的复苏措施能够显著提高患者的生存率。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抢救生命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预防脑损伤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维护器官功能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692" r="156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在心跳骤停后，脑部供血中断，及时的心肺复苏能够维持脑部血液供应，减少脑损伤的风险。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心肺复苏能够维持人体各器官的基本功能，防止因缺氧和缺血导致的器官功能衰竭。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心肺复苏技术自20世纪中叶开始发展，经历了多次改进和完善，逐渐成为一项高效、科学的急救措施。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随着医学科技的进步，心肺复苏技术也在不断发展和创新，如新型急救设备、智能化复苏技术等方面的研究与应用。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六人心肺复苏操作流程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确保施救环境安全，避免对施救者和患者造成二次伤害。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417" r="9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7542" r="7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1125" r="31125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确定环境安全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在开始心肺复苏前，应尽快呼叫急救服务，以便专业医护人员尽快到达现场。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呼叫急救服务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准备必要的急救物品，如人工呼吸面罩、心肺复苏板、颈托等。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准备相关物品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按照正确的CPR操作步骤进行，包括胸外按压、人工呼吸等。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CPR操作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在心肺复苏过程中，保持患者呼吸道通畅，避免呕吐物和异物阻塞。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在心肺复苏过程中，密切观察患者是否有任何反应，如出现自主呼吸、心跳等。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观察患者反应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协助专业医护人员进行救治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专业医护人员到达后，积极协助他们进行救治工作，提供现场情况和患者情况等信息。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记录整个过程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在事件结束后，记录整个心肺复苏过程和患者的反应情况，以便后续分析和总结。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等待专业医护人员到达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在专业医护人员到达之前，持续进行心肺复苏，并密切观察患者情况。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后续处理阶段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六人心肺复苏的注意事项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399" b="18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7795" r="177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确保环境安全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在实施心肺复苏前，应确保现场安全，避免二次伤害。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避免过度用力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在按压胸部时，应适度用力，避免对胸部造成损伤。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避免多次连续按压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连续按压可能会对胸部造成损伤，应控制按压次数和频率。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按压时应保持正确的姿势，确保按压效果。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正确姿势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按压深度和频率应符合标准，以确保有效的心肺复苏。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掌握按压深度和频率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在人工呼吸时，应避免过度通气，以免对患者的呼吸系统造成影响。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避免过度通气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https://d.book118.com/468061076022006030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2024-09-06T08:34:09.820</cp:lastPrinted>
  <dcterms:created xsi:type="dcterms:W3CDTF">2024-09-06T00:34:09Z</dcterms:created>
  <dcterms:modified xsi:type="dcterms:W3CDTF">2024-09-06T00:34:11Z</dcterms:modified>
</cp:coreProperties>
</file>