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FA69C4C-EB40-4B1A-B3F5-65370BAB30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FF253F-4B0C-4ABF-B835-56BD139823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B0CEC39-B750-4ED1-9B36-65894D26F3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C803E2D-8820-43B0-AFDB-54A3EA6DEA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DC6B984-4C13-44C1-9726-BA5D3D1F4DA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51BB2FA-CA1E-408D-851B-E38461BF050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2C7AE93-4C33-4DE2-9902-2ADBC56D0CA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5E61575-62DD-4FC5-8C8F-F9FFB6501A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B52772-A57D-4BE5-8162-3B932200FA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D78DB1-BF51-43DA-94AD-C6D78B7889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471EF7-E3F3-4169-99A5-499A01ACFE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8061114050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9475" y="1934330"/>
            <a:ext cx="59436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癌症的生活护理常规</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癌症概述</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癌症患者的心理护理</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癌症患者的饮食护理</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癌症患者的日常护理</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癌症患者的康复与随访</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alpha val="100000"/>
                  </a:srgbClr>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癌症概述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癌症是一种由异常细胞在身体内不受控制地生长和扩散而引起的疾病。这些异常细胞可以形成肿瘤，并可能转移到身体的其他部位。</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癌症通常具有慢性、进行性和破坏性的特点，会对患者的生命质量和生存时间产生严重影响。</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癌症的定义与特点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癌症特点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癌症定义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癌症有多种类型，包括肺癌、乳腺癌、结直肠癌、胃癌和肝癌等。不同类型的癌症可能具有不同的症状和治疗方法。</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癌症的症状可能包括疼痛、体重减轻、疲劳、发热、出血和淋巴结肿大等。这些症状的严重程度因个体差异而异。</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症状</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癌症的分类与症状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病因</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癌症的病因多种多样，包括遗传因素、环境因素、生活方式因素和感染等。这些因素相互作用，可能导致癌症的发生。</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预防</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预防癌症的方法包括避免暴露于致癌物质、保持健康的生活方式、定期体检和早期发现和治疗癌前病变等。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6000" r="26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癌症的病因与预防</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癌症患者的心理护理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与患者建立良好的信任关系，让他们感到被关心和支持。</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建立信任关系</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提供心理教育</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鼓励积极心态</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向患者和家属提供关于癌症和治疗的正确信息，帮助他们了解病情和应对方式。</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鼓励患者保持乐观、积极的心态，帮助他们认识到自己的情绪和心态对治疗和康复的影响。</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心理支持与疏导</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通过改变患者的思维方式和行为习惯，帮助他们应对癌症带来的心理压力。</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67" r="166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4292" r="14292"/>
          <a:stretch>
            <a:fillRect/>
          </a:stretch>
        </p:blipFill>
        <p:spPr>
          <a:xfrm>
            <a:off x="8871766"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认知行为疗法</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教授患者情绪调节技巧，如深呼吸、放松训练等，帮助他们缓解焦虑和抑郁情绪。</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情绪调节技巧</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帮助患者学习应对癌症的各种技巧，如应对疼痛、处理失眠等。</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应对技巧训练</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心理干预与治疗</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鼓励家庭成员给予患者情感支持和照顾，让他们感到被关心和理解。</a:t>
            </a:r>
          </a:p>
        </p:txBody>
      </p:sp>
      <p:pic>
        <p:nvPicPr>
          <p:cNvPr id="6" name="Picture 6"/>
          <p:cNvPicPr>
            <a:picLocks noChangeAspect="1"/>
          </p:cNvPicPr>
          <p:nvPr/>
        </p:nvPicPr>
        <p:blipFill>
          <a:blip r:embed="rId2"/>
          <a:srcRect l="14667" r="14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家庭支持</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鼓励患者参与社交活动，与病友交流经验，寻求社会支持。</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社会支持</a:t>
            </a:r>
          </a:p>
        </p:txBody>
      </p:sp>
      <p:pic>
        <p:nvPicPr>
          <p:cNvPr id="10" name="Picture 10"/>
          <p:cNvPicPr>
            <a:picLocks noChangeAspect="1"/>
          </p:cNvPicPr>
          <p:nvPr/>
        </p:nvPicPr>
        <p:blipFill>
          <a:blip r:embed="rId3"/>
          <a:srcRect l="13792" r="13792"/>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750" r="75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为患者提供职业和经济支持，帮助他们维持生计和减轻经济压力。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职业与经济支持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家庭与社会支持</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癌症患者的饮食护理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https://d.book118.com/468061114050006046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2024-09-27T04:24:51.856</cp:lastPrinted>
  <dcterms:created xsi:type="dcterms:W3CDTF">2024-09-26T20:24:51Z</dcterms:created>
  <dcterms:modified xsi:type="dcterms:W3CDTF">2024-09-26T20:24:53Z</dcterms:modified>
</cp:coreProperties>
</file>