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B5C3E-7A10-4161-9AEC-F8914D5D3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D64D6-6D40-4E72-AEA2-0D790B9AE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762B9-474D-4D0A-B085-A93595471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AB808-DF6D-4D80-A539-6E8955D93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0DA7E-8DB2-42D0-9C3D-60DF5DFA8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FC0605-3A5C-4E23-A5D1-AEA2FB79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0FCEAE-DBEE-4A38-91F5-7CE3CBAB1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E9167-1DE1-49A9-97AA-F3D412F4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F8FB3-C6A9-49C7-9E3E-5AD703D42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FDB62-A4A9-4480-9284-8DCE59D60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D75A5-AB4D-4858-90B8-596C43B42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2043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脐带脱垂预防处理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脐带脱垂的概述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脐带脱垂的预防措施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脐带脱垂的处理方法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脐带脱垂的案例分析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脐带脱垂的未来研究方向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脐带脱垂的概述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28" r="304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脐带脱垂是指脐带在胎儿先露部前方或一侧，甚至经阴道脱出于子宫颈口或外阴部，影响胎儿供氧。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脐带脱垂通常发生在胎膜破裂后，由于胎头未入盆或胎位不正引起。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脐带脱垂导致胎儿得不到足够的氧气供应，可能导致宫内窒息、胎儿窘迫甚至死亡。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胎儿缺氧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胎儿受伤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增加手术分娩风险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脐带脱垂可能导致胎儿在分娩过程中受到机械性压迫，造成损伤。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由于胎儿处于危险状态，可能需要进行紧急手术分娩。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脐带脱垂的危害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脐带脱垂的常见原因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如肩难产、臀位等异常胎位，可能导致胎头无法正常衔接入盆。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胎膜破裂后，羊水流出，胎儿下沉过程中可能将脐带带入阴道或子宫颈口。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脐带长度超过70cm，容易在胎儿活动时发生脱垂。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如多胎妊娠、羊水过多、宫颈口松弛等也可能增加脐带脱垂的风险。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胎位不正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胎膜早破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脐带过长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脐带脱垂的预防措施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定期产检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通过定期产检，医生可以及时发现并处理可能导致脐带脱垂的高危因素，如胎位异常、胎盘位置异常等。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向孕妇普及脐带脱垂的相关知识，提高孕妇及其家人的警觉性，以便及时发现并处理问题。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提前住院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对于存在高危因素的孕妇，医生可能会建议提前住院观察，以便及时应对突发情况。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在分娩过程中，产妇应保持正确的卧位，避免长时间平卧或俯卧，以减少脐带受压和脱垂的风险。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正确卧位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医护人员应严密监测产程进展和胎儿情况，特别是对于存在脐带脱垂高危因素的产妇，应增加监测频次。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569" r="856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一旦发现脐带脱垂的征象，医护人员应迅速采取措施，如抬高产妇臀部、减轻脐带受压等，以保障胎儿安全。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产时预防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产妇在产后应保持合理的饮食结构，增加营养摄入，促进身体恢复。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产妇在产后应定期进行身体检查，特别是腹部和子宫恢复情况的检查，以便及时发现并处理与脐带脱垂相关的问题。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产妇在产后应避免剧烈运动，特别是对于存在脐带脱垂高危因素的产妇，应适当限制活动强度和范围。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脐带脱垂的处理方法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https://d.book118.com/468062043026006030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2024-09-06T10:51:29.822</cp:lastPrinted>
  <dcterms:created xsi:type="dcterms:W3CDTF">2024-09-06T02:51:29Z</dcterms:created>
  <dcterms:modified xsi:type="dcterms:W3CDTF">2024-09-06T02:51:31Z</dcterms:modified>
</cp:coreProperties>
</file>