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13A2F-39D5-46EB-9EDE-BB6CEDD5C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F3278-25ED-460E-A38D-07AA6C723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9EB47-9835-4BAB-87E9-0EB0AA044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A8CABC-13F7-4827-875A-2C93FA321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6C1E01-A197-4333-A2A8-BADB9FA91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071C5D-158D-4BDF-9D67-AB30E8B20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AA3B9B-A818-4654-98B6-C987AAF72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05094-F4F0-44B5-81AF-D240E4FB7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AFBE3B-2D3C-41AE-A803-262210C34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2FF55-BB9A-46BD-B959-66D67E456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602D7-9E76-4720-BB1D-5E95BB21B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6311613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移植病人围手术期护理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移植病人围手术期护理概述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移植病人围手术期护理的核心概念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移植病人围手术期护理流程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移植病人围手术期护理技术与方法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移植病人围手术期护理挑战与解决方案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移植病人围手术期护理案例研究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移植病人围手术期护理概述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移植病人围手术期护理是指在器官或组织移植手术前、手术中和手术后为病人提供的全面护理。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围手术期护理涉及多个学科领域，包括医学、护理、营养、心理等，需要多学科协作，为病人提供全方位的护理服务。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通过围手术期护理，可以有效地降低手术风险，提高手术成功率，减少并发症的发生。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提高手术成功率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围手术期护理可以帮助病人快速适应术后状态，促进康复进程，缩短住院时间，提高病人的生活质量。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促进病人康复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优质的围手术期护理可以增强病人的信心和安全感，提高病人满意度，促进医患关系的和谐发展。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提高病人满意度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移植病人围手术期护理的发展历程可以追溯到20世纪50年代初，随着医学技术的不断进步，护理理念和方法也在不断更新和完善。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未来，随着医学技术的不断创新和人们对健康需求的不断提高，移植病人围手术期护理将更加注重个体化、精细化、人性化，以更好地满足病人的需求。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移植病人围手术期护理的核心概念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对病人的疼痛程度进行准确评估，了解疼痛的性质、部位和持续时间。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疼痛控制措施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疼痛记录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根据疼痛评估结果，采取适当的疼痛控制措施，如药物治疗、物理治疗和心理治疗等。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鼓励病人记录疼痛情况，以便医护人员更好地了解病人的疼痛状况和治疗效果。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了解病人的营养需求，包括蛋白质、能量、维生素和矿物质等。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根据病人的营养需求和饮食习惯，制定个性化的饮食计划，指导病人合理搭配食物。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根据病人的病情和手术情况，适时调整饮食计划，以满足病人的营养需求和促进康复。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57" b="25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对病人的心理状况进行评估，了解病人的焦虑、抑郁和恐惧等情绪状态。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为病人提供心理支持和安慰，帮助病人缓解不良情绪，增强信心和勇气。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心理干预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根据病人的心理状况，采取适当的心理干预措施，如认知行为疗法、放松训练和家庭支持等。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并发症监测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对病人进行密切监测，及时发现和处理并发症，如感染、出血和器官功能异常等。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采取适当的预防措施，如控制感染、预防血栓形成和防止器官排斥反应等。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根据并发症的性质和严重程度，采取相应的处理措施，如药物治疗、手术治疗和护理干预等。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833" r="13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移植病人围手术期护理流程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了解病人的病史、用药史、过敏史等，评估病人的身体状况和心理状况。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确保病人符合手术指征，进行必要的实验室检查和影像学检查，做好手术区域的清洁和备皮工作，为病人提供术前指导和心理支持。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术前评估与准备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评估病人情况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在手术过程中，密切监测病人的生命体征，包括心率、血压、呼吸、血氧饱和度等。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协助医生手术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确保手术器械和药品的供应，及时传递手术器械，并密切关注手术进展，配合医生完成手术。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05" b="1660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评估病人的疼痛情况，采取适当的疼痛控制措施，如药物治疗、物理治疗等。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监测病人术后恢复情况，及时发现并处理可能的并发症，如感染、出血、排斥反应等。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https://d.book118.com/468063116132006041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2024-09-20T18:16:44.977</cp:lastPrinted>
  <dcterms:created xsi:type="dcterms:W3CDTF">2024-09-20T10:16:44Z</dcterms:created>
  <dcterms:modified xsi:type="dcterms:W3CDTF">2024-09-20T10:16:47Z</dcterms:modified>
</cp:coreProperties>
</file>