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77942-23CE-45C8-835F-E3C1E9FFD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AC449-EE7C-46AE-BC3A-FDDA7AE8F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D235B-FC40-4A69-BF63-CC8772725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D83E6-0C82-45CC-B49D-C8D8B1ABB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50E312-59C6-4539-8C92-56B75FB85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1195A1-8BB5-47FA-B975-E9931F2DE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B03C08-BFDC-42CA-BA04-A123B6D2F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50AA5-C863-4C93-8E2B-3EF48B42D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335D8-5C2D-4F6D-B35B-E1FA20B72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A9DDE-452D-4294-AA56-2AD22CFC2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4AFE8-2481-4F50-9BC3-F14D9E86E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640210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垃圾分类上线智慧系统建设方案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智慧系统架构设计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数据采集与传输技术实现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智能分类算法研发与应用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用户界面设计与交互体验优化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系统测试、维护与升级方案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当前，我国大多数城市的垃圾分类工作仍处于初级阶段，分类效果不尽如人意，存在分类不准确、投放不便等问题。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随着城市化进程的加速和人口的不断增长，垃圾产生量也在持续增加，传统的垃圾分类方式已无法满足需求，迫切需要引入智慧化手段提高分类效率和管理水平。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建设智慧垃圾分类系统需要实现对垃圾分类数据的实时采集和传输，包括垃圾种类、重量、投放时间等信息。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通过引入图像识别、传感器等技术手段，实现对垃圾的智能识别和自动分类，提高分类准确性和效率。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智能识别与分类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4" b="24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建立垃圾分类监管平台，对垃圾分类投放、收集、运输、处理等环节进行全程监管和考核，确保垃圾分类工作得到有效落实。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监管与考核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智慧系统建设需求分析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建设一套智慧垃圾分类系统，实现对垃圾分类全过程的智能化管理，提高分类效率和管理水平，推动城市垃圾分类工作向更高层次发展。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垃圾分类系统的建设，预计能够实现以下成果：提高垃圾分类准确率，减少人工分类成本；优化垃圾分类投放流程，提升居民投放体验；加强垃圾分类监管力度，提高城市环境卫生水平；推动垃圾资源化利用，促进循环经济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智慧系统架构设计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基于云计算、物联网、大数据等技术构建智慧垃圾分类系统。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采用分层架构设计，包括感知层、网络层、平台层和应用层。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实现垃圾分类投放、收集、运输、处理的智能化管理和监控。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542" r="254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摄像头、GPS定位设备等。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垃圾分类收集设备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智能垃圾桶、垃圾压缩站等。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无线传感器网络、4G/5G通信模块等。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软件系统功能模块划分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垃圾分类收集运输模块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实现垃圾分类收集和运输的智能化调度和监控，包括收集路线规划、车辆调度、运输过程监控等功能。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垃圾分类投放模块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实现垃圾分类投放的智能化管理，包括投放点设置、投放时间管理、投放数据统计等功能。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基础数据管理模块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包括垃圾分类标准、设备信息、用户信息等基础数据的管理和维护。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垃圾分类处理模块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实现垃圾分类处理的智能化管理和监控，包括处理方式选择、处理过程监控、处理结果统计等功能。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系统管理模块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包括用户权限管理、系统日志管理、数据备份与恢复等功能，确保系统安全稳定运行。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数据采集与传输技术实现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通过安装智能传感器、摄像头等设备，实时监测垃圾投放点的垃圾类型、重量、投放时间等数据。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垃圾投放点监测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利用智能垃圾分类箱的识别功能，记录居民的投放行为，包括投放的垃圾类型、投放时间等信息。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居民投放行为记录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通过GPS、RFID等技术手段，对垃圾收运车辆进行实时定位和追踪，获取垃圾收运过程的相关数据。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垃圾收运过程追踪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垃圾分类数据源识别及获取方式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传输网络架构设计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设计稳定、高效的数据传输网络架构，确保数据能够实时、准确地传输到数据中心。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网络设备选型与配置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选择性能稳定、兼容性好的网络设备和配件，并进行合理的配置和优化，提高网络传输效率。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数据压缩与加密处理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对采集到的数据进行压缩和加密处理，降低数据传输量，提高数据传输安全性。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数据传输网络搭建和优化策略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https://d.book118.com/468064021031006040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2024-09-18T11:20:07.541</cp:lastPrinted>
  <dcterms:created xsi:type="dcterms:W3CDTF">2024-09-18T03:20:07Z</dcterms:created>
  <dcterms:modified xsi:type="dcterms:W3CDTF">2024-09-18T03:20:09Z</dcterms:modified>
</cp:coreProperties>
</file>