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3AFAA-5FAA-428F-B51C-D79AE918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4B0E5-5B62-4ED8-8729-13B3E054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F8675-F416-4741-B563-0EC22B17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97914-4A01-4B00-9727-DCF60ACB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325CD-D1EE-4EFE-920D-0EEB61D6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3566F-15DF-4D44-94C4-FBCBAFAC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8506F-EB48-4C03-8F60-006402FA4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A9A00-CF1D-4074-A558-AC284A1E6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5BAED-993C-4BCE-8972-3129B3C5D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73618-E350-4413-8D6A-49F245D5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FD5A8-7342-45AE-B08B-DEE353F4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4036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中心静脉血氧饱和度监测技术在ICU中的数据收集与管理方法研究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ICU中数据收集方法与流程设计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数据管理策略及系统实现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实时监测ScvO2有助于及时发现患者病情变化，指导临床治疗和护理。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研究ScvO2监测技术在ICU中的数据收集与管理方法，对于提高ICU医疗质量和患者预后具有重要意义。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重症监护室（ICU）中，中心静脉血氧饱和度（ScvO2）是评估患者氧合状态和组织灌注的重要指标。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国内ScvO2监测技术起步较晚，但近年来发展迅速，已在部分大型医院ICU得到应用。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国外已广泛开展ScvO2监测技术研究，建立了完善的数据收集和管理系统，为临床决策提供了有力支持。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随着医疗技术的不断进步和ICU医疗质量的提高，ScvO2监测技术将在更多医院得到推广和应用，数据收集和管理方法也将不断完善和优化。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本研究旨在探讨ScvO2监测技术在ICU中的数据收集与管理方法，包括数据收集流程、数据处理方法、数据质量控制等方面。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回顾、专家咨询、实地考察等方法，了解国内外ScvO2监测技术数据收集与管理的现状和经验；通过对比分析，总结适合我国ICU实际情况的数据收集与管理方法；最后，通过实证研究验证所提出方法的有效性和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中心静脉血氧饱和度监测技术概述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中心静脉血氧饱和度（ScvO2）是指血液从心脏泵出，经过体循环后回到右心房或胸腔段腔静脉内的血氧饱和度，它反映了全身氧供和氧耗的平衡状态。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ScvO2是评估机体氧合状态的重要指标，其变化可反映组织器官的氧供需平衡状况。在危重病人中，ScvO2的监测有助于及时发现并处理潜在的氧供不足或氧耗增加的情况，从而改善患者的预后。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中心静脉血氧饱和度定义及生理意义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中心静脉血氧饱和度监测技术主要基于光谱分析法，通过测量血液对光线的吸收和散射程度来计算出血氧饱和度。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监测技术原理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中心静脉血氧饱和度监测设备包括中心静脉导管、光纤传感器和监测仪等。其中，中心静脉导管用于将传感器放置在靠近心脏的大血管内，光纤传感器则负责采集血液对光线的吸收和散射信号，监测仪则对信号进行处理并显示出血氧饱和度数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设备介绍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监测技术原理与设备介绍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中心静脉血氧饱和度监测技术主要应用于ICU、手术室、急诊科等危重病人救治场所，尤其适用于循环功能不稳定、组织器官灌注不足或氧供需失衡的患者。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包括各种类型休克、严重创伤、大手术后、心肺复苏后以及需要接受机械通气辅助呼吸等危重病人。此外，对于存在组织器官功能障碍风险的患者，如重症胰腺炎、脓毒症等，也可考虑进行中心静脉血氧饱和度监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临床应用范围及适应症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ICU中数据收集方法与流程设计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收集与中心静脉血氧饱和度相关的实验室检测数据，如血气分析、血常规等。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使用专业的中心静脉血氧饱和度监测仪，通过连接患者中心静脉导管实时获取数据。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患者信息录入系统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将患者的基本信息、病史、诊断等录入电子病历系统，以便后续数据分析和处理。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对收集到的原始数据进行清洗，去除重复、异常、不完整等不符合要求的数据。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将不同格式、单位的数据进行统一转换，便于后续的数据分析和处理。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制定严格的质量控制标准，确保数据的准确性和可靠性。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质量控制标准制定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定期对收集到的数据进行质量评估，及时发现问题并进行改进。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定期质量评估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数据处理与质量控制措施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https://d.book118.com/468064036137006034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2024-09-13T13:07:28.966</cp:lastPrinted>
  <dcterms:created xsi:type="dcterms:W3CDTF">2024-09-13T05:07:28Z</dcterms:created>
  <dcterms:modified xsi:type="dcterms:W3CDTF">2024-09-13T05:07:30Z</dcterms:modified>
</cp:coreProperties>
</file>