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E520D8-1F32-4FF6-8C44-D3883C7C2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059B0-240E-408D-AFF3-09420252A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8523A-801C-45AD-98EE-9E740C3DE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1962EA-6AAE-430F-B040-1E18403A8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C2CADD-72BF-45F1-AE0A-6C1A01400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355454-7038-4C92-9152-61208D49B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AD0746-B3C5-456D-A326-70C5C1438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47EBBA-F0DF-4F6E-A929-C5B36599F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EE7F91-C259-40FE-9A56-796741B4A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C4A6C-A839-4596-87C7-A35736731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92EEF4-81CE-4916-8AD6-8152556C0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6412711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休克：急救与护理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休克急救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预防与康复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902" b="29902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062" b="2006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休克可分为失血性休克、感染性休克、过敏性休克等。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休克是由于各种原因导致的有效循环血容量减少，引起组织灌注不足，细胞代谢紊乱和功能受损的病理生理过程。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乏力、头晕、心慌、出汗、面色苍白、呼吸困难等。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血压下降、脉搏细速、四肢厥冷、皮肤湿冷、发绀等。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休克的症状与体征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失血、感染、过敏反应、严重烧伤等。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休克时，由于有效循环血容量减少，组织灌注不足，导致细胞代谢紊乱和功能受损。同时，机体产生一系列应激反应，如炎症反应、凝血机制异常等，进一步加重组织损伤。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休克的原因与病理生理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休克急救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快速识别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及时发现并判断休克的症状，如血压下降、心率加快、意识模糊等。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补充血容量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通过输液或输血迅速补充血容量，维持正常的血液循环。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确保患者能够正常呼吸，必要时进行气管插管或使用呼吸机。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纠正酸碱平衡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监测患者的酸碱平衡状况，及时纠正酸中毒或碱中毒。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安置患者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保持患者体温正常，避免过热或过冷，以免影响血液循环。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密切监测患者的生命体征，包括血压、心率、呼吸、体温等，以及时发现并处理病情变化。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将患者平卧，头部和躯干抬高10°-20°，下肢抬高20°-30°，以增加回心血量。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记录出入量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准确记录患者的尿量、呕吐量等出入量，以评估血容量状况。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noFill/>
          <a:ln w="16669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血管收缩剂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在补充血容量之前慎用，仅在严重低血压时考虑使用，以升高血压。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强心药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在心功能不全时使用，以增强心脏收缩力，提高心输出量。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利尿剂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在急性心力衰竭或急性肾功能不全时使用，以降低心脏和肾脏负担。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抗过敏药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在过敏反应时使用，以缓解过敏症状。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急救药物使用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休克护理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https://d.book118.com/468064127112006045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2024-09-26T06:58:57.583</cp:lastPrinted>
  <dcterms:created xsi:type="dcterms:W3CDTF">2024-09-25T22:58:57Z</dcterms:created>
  <dcterms:modified xsi:type="dcterms:W3CDTF">2024-09-25T22:58:59Z</dcterms:modified>
</cp:coreProperties>
</file>