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80D15-986E-4F7E-9D3E-4381E2FC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2613D-D3A7-4799-AA3F-538B8DE59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A9F4-77ED-4C88-9773-0DC79077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AF02C-3D42-40AA-97E8-253A62A5C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880E0-361C-4A17-85D1-C2905A671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710FF-80E8-4778-BA53-4C4EE69D7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183E4-20D6-4E67-8D34-0F541C11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65B80-050C-4151-9BFC-E03BE5F20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8B027-FD2F-4B17-ABEC-43BADE3D5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1D42B-BCC4-4A1C-9843-FCA1A1360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718F4-9114-4B21-8813-0F8DA03C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5010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2023年室内渲染师年度总结及年后展望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项目数量与质量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在2023年，我参与了10个室内渲染项目，其中8个项目顺利完成，得到了客户的高度评价。另外2个项目由于客户需求变更和时间紧张，未能达到预期效果。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项目类型与挑战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到的项目类型多样，包括商业空间、家居空间和公共设施等。其中，商业空间项目的挑战主要在于高还原度和快节奏的交付要求；家居空间项目更注重温馨氛围的营造；公共设施项目则需考虑空间的功能性和公众审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在2023年，我熟练掌握了3D Max和Vray渲染器，并开始探索Corona渲染器。通过不断实践和参加线上培训，提高了渲染速度和效果质量。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阅读了多本关于室内设计和渲染的书籍，并参加了几场专业讲座，深化了对光影、色彩和材料等方面的理解。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技术提升与学习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与策划、设计、施工等部门保持密切沟通，确保渲染效果与实际施工的一致性。通过及时反馈和调整，有效避免了因沟通不畅造成的返工和延误。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在项目初期，充分了解客户的审美偏好和功能需求。过程中及时展示渲染进展，收集客户的反馈意见，确保最终效果符合客户的期望。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年度亮点与收获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75" r="35875"/>
          <a:stretch>
            <a:fillRect/>
          </a:stretch>
        </p:blipFill>
        <p:spPr>
          <a:xfrm>
            <a:off x="939483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为某知名品牌旗舰店打造了极具视觉冲击力的室内效果图，获得客户高度评价。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完成大型商业空间渲染项目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为多位高端客户提供室内渲染服务，满足他们对家居美学的追求。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参与高端住宅项目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最佳项目展示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个人技能提升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掌握新型渲染技术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学习并掌握了最新版的3D渲染软件，提高了渲染效率和效果质量。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提升手绘和设计能力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通过参加专业培训和自我学习，加强了对手绘和设计理论的掌握，提高了设计创意水平。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与团队成员紧密合作，共同完成了多个大型项目的渲染任务，确保了项目按时交付。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与市场营销、策划等部门合作，共同参与客户提案和方案修改，提升了团队协作和沟通能力。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跨部门合作经验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2023年遇到的问题与解决方案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https://d.book118.com/468065010107006025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2024-09-02T10:44:46.628</cp:lastPrinted>
  <dcterms:created xsi:type="dcterms:W3CDTF">2024-09-02T02:44:46Z</dcterms:created>
  <dcterms:modified xsi:type="dcterms:W3CDTF">2024-09-02T02:44:48Z</dcterms:modified>
</cp:coreProperties>
</file>