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2FDD5-1EE1-4801-9B01-F4B9E2C8F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B677C-F0F0-4B37-8B04-6EECC8EF4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B70D8-98FD-44B6-8DB4-2DD98A0D1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C4734-654D-420E-B60B-654B9BD7D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805999-DAFD-40DB-B341-DB9D2FC9D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B5CBEA-86C7-42BD-A2D9-BCA32673B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2DD5D9-E9F3-486A-8196-C1005AD7E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2E425-FF82-4B18-A9BA-A53568145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8302B-A20A-4D87-A14D-F2A536AE8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E0C42-81E5-4912-BECB-A1AF46E5E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47934-FF86-4789-B0BE-DA31AB5DC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650360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《定积分在几何中的简单应用》课件人教A版选修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定积分的概念与性质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定积分在平面图形面积计算中的应用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定积分在解决实际问题中的应用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定积分在物理中的应用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定积分的概念在其它领域的应用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定积分是积分的一种，是函数在闭区间上黎曼和的极限，也可以理解为求曲边梯形的面积。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黎曼和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在区间[a,b]上，将[a,b]分成n个小区间，小区间的长度记作Δx，在每个小区间[xi-1,xi]上任取一点ξi（i=1,2,...,n），做函数f(x)与小区间长度Δx的乘积f(ξi)Δx，并求和Σf(ξi)Δx，记作λ，当λ→0时，λ的极限就是定积分。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定积分的线性性质指的是定积分具有可加性和数乘性。即对于两个函数的和或数与函数的乘积的定积分，可以分别转化为两个函数的定积分的和或数与函数的定积分的乘积。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区间可加性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定积分的区间可加性指的是对于任意两个不相交的区间[a,b]和[b,c]，有∫(上限c下限a) f(x) dx = ∫(上限c下限b) f(x) dx + ∫(上限b下限a) f(x) dx。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估值定理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定积分的估值定理指的是对于任意实数a、b（a&lt;b），有∫（上限b下限a）f(x)dx ≤ (b-a) max {f(x)}，其中max {f(x)}表示函数f(x)在区间[a,b]上的最大值。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平面区域面积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定积分可以用来计算平面图形的面积，特别是当图形由曲线和直线围成时。通过将图形分成若干个小矩形，每个小矩形的面积乘以相应的高度，然后将这些矩形的面积求和并取极限，即可得到整个图形的面积。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计算平面图形的面积外，定积分还可以用来计算三维空间的体积。例如，对于旋转体，可以通过将旋转轴周围的区域分成若干个小圆环，每个圆环的面积乘以相应的高度，然后将这些圆环的体积求和并取极限，即可得到整个旋转体的体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定积分的几何意义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定积分在平面图形面积计算中的应用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直角坐标系下的面积计算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直角坐标系是定积分在几何中应用的基础，通过计算图形的面积，可以进一步理解定积分的概念和性质。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直角坐标系中，平面图形的面积可以通过定积分来计算。对于由曲线y=f(x)与直线x=a,x=b以及x轴围成的平面图形，其面积A可以用以下公式表示：A=∫(b,a)f(x)dx。其中，∫(b,a)表示从a到b的定积分，f(x)是曲线的函数表达式，x是自变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极坐标系是定积分在几何中应用的另一种重要形式，通过极坐标系下的面积计算，可以进一步拓展定积分的几何意义。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极坐标系中，平面图形的面积同样可以通过定积分来计算。对于由曲线ρ=r(θ)与射线θ=α,θ=β围成的平面图形，其面积A可以用以下公式表示：A=∫(β,α)r^2(θ)dθ。其中，∫(β,α)表示从α到β的定积分，r(θ)是曲线的极坐标函数表达式，θ是极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极坐标系下的面积计算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通过具体实例，可以深入理解定积分在几何图形中的应用，并掌握相关计算技巧和方法。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计算由曲线y^2=x与直线x=1围成的平面图形的面积，可以通过以下步骤进行：首先确定图形的边界曲线方程和直线方程，然后根据定积分的几何意义，计算出该平面图形的面积A=∫(1,0)(√x)dx。通过求解定积分，可以得到该平面图形的面积A=π/2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定积分在几何图形中的应用实例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定积分在解决实际问题中的应用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https://d.book118.com/468065036011006036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2024-09-15T04:47:44.347</cp:lastPrinted>
  <dcterms:created xsi:type="dcterms:W3CDTF">2024-09-14T20:47:44Z</dcterms:created>
  <dcterms:modified xsi:type="dcterms:W3CDTF">2024-09-14T20:47:46Z</dcterms:modified>
</cp:coreProperties>
</file>