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6995D-B284-418D-9208-F81140108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C6402-6ED6-46B1-BA86-5777A6CC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13D8A-CC12-4F4D-9E48-9BF383737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823F2-6DF7-419D-A2FE-D7078A87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87B83-2533-4EE5-A141-C17CD413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0BD99-456A-496B-83F4-8E811AEC0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23A01-146A-4307-B979-4C620D73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A1CF9-6D03-454A-A793-D1EE24CA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37171-A484-4D77-936C-3CEFD481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DA96C-128E-4BD4-A56C-8A6B2F537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997D7-D2B7-4A72-92D9-28077DF5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5102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旅游政策与法规》课件：中国公民出境入境规范\n## 1.中国公民出境入境政策概述\n### 1.1中国公民出境入境政策的制定与实施\n### 1.2中国公民出境入境政策的目的与意义\n### 1.3中国公民出境入境政策的最新发展与调整\n## 2.中国公民出境手续及流程\n### 2.1中国公民出境签证申请流程与材料\n### 2.2中国公民出境行李托运与登机注意事项\n### 2.3中国公民出境后注意事项与应急处理\n## 3.中国公民入境手续及流程\n### 3.1中国公民入境签证申请流程与材料\n### 3.2中国公民入境行李提取与安检注意事项\n### 3.3中国公民入境后注意事项与应急处理\n## 4.中国公民出境入境法律法规详解\n### 4.1《中华人民共和国出境入境管理法》核心内容\n### 4.2《中华人民共和国护照法》相关规定\n### 4.3《中华人民共和国外国人入境出境管理法》与中国公民出境入境的关系\n## 5.中国公民出境入境违法行为及处罚\n### 5.1中国公民出境入境违法行为类型与案例\n### 5.2中国公民出境入境违法行为的法律责任与处罚措施\n### 5.3如何避免中国公民出境入境违法行为及应对策略\n## 6.中国公民出境入境便利措施与政策解读\n### 6.1中国公民出境入境便利措施的主要内容\n### 6.2中国公民出境入境便利措施的实施与推广\n### 6.3中国公民出境入境便利措施的实际案例分析\n## 7.中国公民出境入境政策展望与建议\n### 7.1中国公民出境入境政策的发展趋势与挑战\n### 7.2中国公民出境入境政策的改进与完善建议\n### 7.3中国公民出境入境政策对中国旅游业的影响与期待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200"/>
              <a:t>《旅游政策与法规》课件：中国公民出境入境规范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中国公民出境入境政策概述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中国公民出境入境政策的制定与实施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国务院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：负责制定和实施中国公民出境入境政策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国家移民管理局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：负责具体执行和管理中国公民出境入境政策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：协助国家移民管理局实施和管理中国公民出境入境政策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：包括草案起草、征求意见、审查、通过、公布等环节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：根据国内外形势变化和中国公民出境入境需求进行调整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：以《中华人民共和国出境入境管理法》为核心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：如便利措施、临时政策等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管理部门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：国家移民管理局、公安部等部门负责具体实施和管理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：防止非法出入境活动，维护国家安全和社会稳定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促进经济社会发展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：便利中国公民出境入境，促进与世界各国的交流合作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：保障中国公民合法权益，提供便捷的出入境服务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：加强与世界各国的交流合作，提高中国在国际舞台上的地位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推动旅游业发展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：便利的出入境政策有助于推动中国旅游业的发展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加强人文交流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：促进中国公民与世界各国的人民之间的交流与合作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中国公民出境入境政策的目的与意义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政策更加便利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：不断简化出入境手续，提高通关效率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管理更加智能化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：利用大数据、人工智能等技术手段提高管理水平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服务更加人性化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：关注公民需求，提供更加人性化的出入境服务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政策调整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：针对特定情况制定临时出入境政策，如疫情期间的出入境限制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便利措施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：如取消护照有效期限制、实施电子签证等便利措施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：不断修订和完善相关法律法规，确保政策的合法性和有效性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中国公民出境入境政策的最新发展与调整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中国公民出境手续及流程</a:t>
            </a:r>
            <a:endParaRPr/>
          </a:p>
        </p:txBody>
      </p:sp>
      <p:sp>
        <p:nvSpPr>
          <p:cNvPr id="34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中国公民出境签证申请流程与材料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：根据签证类型准备相应的申请材料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递交申请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：向使领馆或签证中心递交签证申请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等待审批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：等待使领馆或签证中心的审批结果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领取签证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：审批通过后领取签证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：有效期不少于6个月的中国护照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签证申请表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：填写完整的签证申请表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：2张近期免冠照片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：根据签证类型要求提供其他相关材料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行李托运</a:t>
                </a:r>
                <a:endParaRPr/>
              </a:p>
            </p:txBody>
          </p:sp>
          <p:sp>
            <p:nvSpPr>
              <p:cNvPr id="3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了解航班行李规定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：提前了解航班的行李托运规定，避免超重或超尺寸行李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妥善包装行李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：使用行李包装带、气泡膜等保护行李，防止损坏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办理托运手续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：在机场办理行李托运手续，确保行李安全</a:t>
                </a:r>
                <a:endParaRPr/>
              </a:p>
            </p:txBody>
          </p:sp>
          <p:sp>
            <p:nvSpPr>
              <p:cNvPr id="3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登机注意事项</a:t>
                </a:r>
                <a:endParaRPr/>
              </a:p>
            </p:txBody>
          </p:sp>
          <p:sp>
            <p:nvSpPr>
              <p:cNvPr id="3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提前到达机场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：提前到达机场，办理登机手续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携带证件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：携带有效证件（如护照、登机牌等）进行安检和登机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遵守航班规定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：遵守航班规定，如禁止携带违禁品、关闭手机等</a:t>
                </a:r>
                <a:endParaRPr/>
              </a:p>
            </p:txBody>
          </p:sp>
          <p:sp>
            <p:nvSpPr>
              <p:cNvPr id="3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中国公民出境行李托运与登机注意事项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保管好证件和财物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：随身携带证件和贵重物品，避免丢失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遵守当地法律法规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：尊重当地风俗习惯，遵守当地法律法规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关注安全状况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：关注当地安全状况，避免前往危险区域</a:t>
                </a:r>
                <a:endParaRPr/>
              </a:p>
            </p:txBody>
          </p:sp>
          <p:sp>
            <p:nvSpPr>
              <p:cNvPr id="3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</a:t>
                </a:r>
                <a:endParaRPr/>
              </a:p>
            </p:txBody>
          </p:sp>
          <p:sp>
            <p:nvSpPr>
              <p:cNvPr id="3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遇到紧急情况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：保持冷静，寻求当地警方或使领馆的帮助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购买保险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：购买旅行保险，以备不时之需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与家人保持联系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：及时与家人分享行程和住址信息，以便在紧急情况下联系</a:t>
                </a:r>
                <a:endParaRPr/>
              </a:p>
            </p:txBody>
          </p:sp>
          <p:sp>
            <p:nvSpPr>
              <p:cNvPr id="3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中国公民出境后注意事项与应急处理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中国公民入境手续及流程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中国公民入境签证申请流程与材料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：根据签证类型准备相应的申请材料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递交申请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：向使领馆或签证中心递交签证申请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等待审批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：等待使领馆或签证中心的审批结果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领取签证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：审批通过后领取签证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：有效期不少于6个月的中国护照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签证申请表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：填写完整的签证申请表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：2张近期免冠照片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：根据签证类型要求提供其他相关材料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行李提取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查找行李转盘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：在航班抵达后，查找行李转盘领取行李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确认行李完好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：检查行李是否有破损、丢失等情况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办理入境手续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：携带行李办理入境手续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安检注意事项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提前准备好证件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：提前准备好护照、登机牌等证件以便安检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遵守安检规定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：遵守安检规定，如禁止携带违禁品、脱鞋等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：遇到安检问题时保持冷静，配合工作人员进行检查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中国公民入境行李提取与安检注意事项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遵守当地法律法规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：尊重当地风俗习惯，遵守当地法律法规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关注安全状况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：关注当地安全状况，避免前往危险区域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保管好证件和财物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：随身携带证件和贵重物品，避免丢失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遇到紧急情况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：保持冷静，寻求当地警方或使领馆的帮助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购买保险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：购买旅行保险，以备不时之需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与家人保持联系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：及时与家人分享行程和住址信息，以便在紧急情况下联系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中国公民入境后注意事项与应急处理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中国公民出境入境法律法规详解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出入境管理原则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维护国家主权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：保护国家利益，维护国家主权和尊严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便利合法出入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：便利中国公民合法出境入境，促进经济社会发展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打击非法活动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：打击非法出入境活动，维护国家安全和社会稳定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出入境管理措施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出境入境证件管理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：规定证件的申领、审批、发放、使用等环节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出境入境边防检查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：规定边防检查的程序、标准和要求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出境入境信息监管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：建立出入境信息监管制度，收集、分析出入境信息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《中华人民共和国出境入境管理法》核心内容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https://d.book118.com/468065102071006037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《旅游政策与法规》课件：中国公民出境入境规范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2024-09-17T09:37:31.443</cp:lastPrinted>
  <dcterms:created xsi:type="dcterms:W3CDTF">2024-09-17T01:37:31Z</dcterms:created>
  <dcterms:modified xsi:type="dcterms:W3CDTF">2024-09-17T01:37:33Z</dcterms:modified>
</cp:coreProperties>
</file>