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A4A30-D2E8-4B16-8967-8E3D46EFE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5F5B3-486F-434F-ACE3-4231690D6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B9457-C37F-49AC-B894-A9831DD59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3010F-5816-4A13-8C39-E5AB090FA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7B0D4-603D-4905-8FCC-08F3AE22E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DF5FF-C96A-4A5F-9723-60709EE20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78178-AFBF-4DF7-AB73-066E5FBD0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55A2E-522C-4D0B-B2D7-5DB27417E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C6413-FDA2-4D91-B39E-D7880281B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A8DC0-F551-4812-BBBA-8AD4962FC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C1B36-DCE3-453B-95BD-248456024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6070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销售部门客户增长率鱼骨图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客户增长率现状及分析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产品因素对客户增长率影响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市场推广对客户增长率影响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销售渠道对客户增长率影响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服务质量对客户增长率影响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明确销售部门客户增长率的重要性，以及提升客户增长率的必要性。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分析当前销售部门客户增长率的现状，找出存在的问题和瓶颈。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通过制定针对性的改进措施，提高销售部门客户增长率，促进公司业绩增长。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销售部门客户增长率的现状分析，包括历史数据、行业对比等。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影响销售部门客户增长率的关键因素分析，包括市场环境、竞争对手、客户需求等。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实施改进措施后的预期效果及评估方法。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提高销售部门客户增长率的措施和建议，包括营销策略、渠道拓展、客户服务等。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销售部门客户增长率的定义及计算方式。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客户增长率现状及分析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总体增长率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过去一年内，销售部门客户总体增长率保持稳定，但较之前年度有所下降。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不同客户群体增长率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新客户增长率放缓，老客户续约率保持较高水平。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不同产品/服务客户增长率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某些产品/服务的客户增长率明显高于其他部门，而一些传统产品/服务的客户增长乏力。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客户增长率现状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市场竞争加剧，客户需求多样化，导致新客户获取难度增加。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销售部门针对不同客户群体和产品/服务的销售策略调整不够及时和有效。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客户服务质量参差不齐，部分客户对产品/服务满意度不高，影响续约和口碑传播。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增长率波动原因分析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竞争对手在目标客户群体定位上与我们存在重叠，对我们的市场份额构成威胁。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竞争对手产品/服务特点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竞争对手在某些产品/服务上具有创新性和优势，吸引了部分潜在客户。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竞争对手销售策略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竞争对手采用灵活多变的销售策略，包括价格优惠、增值服务等，对我们的销售造成一定压力。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产品因素对客户增长率影响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产品质量直接影响客户满意度和忠诚度，高质量产品能够赢得客户信任，促进口碑传播。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口碑是客户增长的重要因素之一，良好的口碑能够吸引新客户，提高客户增长率。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优质的产品质量和口碑能够形成品牌效应，提升品牌形象，进一步吸引潜在客户。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产品质量与口碑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产品创新能够满足客户不断变化的需求，增强产品吸引力，提高客户增长率。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差异化产品能够突出产品特点，与竞争对手区分开来，吸引特定客户群体。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创新和差异化的产品能够激发客户购买欲望，增加销售量，提高客户增长率。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合理的定价策略能够平衡产品价值和客户支付能力，提高产品竞争力。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针对不同客户群体和市场需求，制定灵活的定价策略，以满足不同客户的购买需求。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通过促销活动、折扣等定价策略，吸引新客户尝试购买，提高客户增长率。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市场推广对客户增长率影响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https://d.book118.com/468066070005006035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2024-09-13T16:39:14.247</cp:lastPrinted>
  <dcterms:created xsi:type="dcterms:W3CDTF">2024-09-13T08:39:14Z</dcterms:created>
  <dcterms:modified xsi:type="dcterms:W3CDTF">2024-09-13T08:39:16Z</dcterms:modified>
</cp:coreProperties>
</file>