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29F21-140A-41E5-B17C-4AFDE1905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73481-66A0-42F9-A359-E06BAB680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F4621-A78F-480C-B051-F12BF2863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268BF-6381-4142-A4FC-340326864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8FA6C9-33A1-4561-801B-82BE4AF44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2905AA-7D97-4730-A3BD-C997CF7B7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C49455-A1A2-467A-BB0A-10DBAA732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6E470-558E-4F0D-B100-1CCDB020B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BCD36-F713-4165-80C0-0C5E8AF42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214E3-C558-4519-BE6C-69BBAC3D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61973-A620-4DDB-A4C3-D393C134E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6611001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通用汽车前期样件及样件材料供应商程序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前期样件开发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样件材料供应商选择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样件生产与质量控制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后期改进与优化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前期样件开发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详细描述：在前期样件开发阶段，首先需要进行深入的需求分析，明确产品设计的功能、性能和外观要求，以及生产过程中的可制造性和可靠性需求。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总结词：详细设计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详细描述：根据需求分析的结果，进入详细设计阶段。这一阶段需要完成产品结构的详细设计，确定各个零部件的尺寸、材料、工艺要求等，并完成相应的工程图纸和技术文档。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总结词：质量保证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详细描述：在完成设计阶段后，需要进行设计评审和批准。这一过程需要对设计进行全面的审查，确保其满足所有需求，并具备足够的可制造性和可靠性。评审通过后，设计才能进入下一步的样件制作阶段。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评审与批准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样件材料供应商选择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供应商的资质和信誉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评估供应商是否具备相应的资质和信誉，以确保其具备提供合格样件和材料的能力。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供应商的技术实力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评估供应商的技术实力，包括其研发能力、生产工艺、设备状况等，以确保其能够满足通用汽车的技术要求。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供应商的管理水平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评估供应商的管理水平，包括其质量保证体系、生产计划管理体系、物流管理体系等，以确保其能够提供稳定、可靠的样件和材料。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选择具备较强技术实力的供应商，以满足通用汽车在技术方面的特殊要求。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选择具有良好服务能力的供应商，以确保在生产过程中能够及时解决各种问题。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选择具有价格竞争力的供应商，以降低通用汽车的生产成本。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选择具有良好质量保证体系的供应商，以确保所提供的样件和材料的质量符合通用汽车的要求。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在签订供应商合同时，应明确通用汽车和供应商之间的权利和义务，包括样件和材料的质量要求、交货期、价格、付款方式等。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5" r="1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在签订供应商合同时，应明确违约责任，以避免在合同履行过程中出现纠纷。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确定违约责任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在签订供应商合同时，应商定争议解决方式，以保证双方在出现争议时能够及时、公正地解决问题。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商定争议解决方式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供应商合同签订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样件生产与质量控制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https://d.book118.com/468066110014006035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2024-09-13T18:27:21.796</cp:lastPrinted>
  <dcterms:created xsi:type="dcterms:W3CDTF">2024-09-13T10:27:21Z</dcterms:created>
  <dcterms:modified xsi:type="dcterms:W3CDTF">2024-09-13T10:27:23Z</dcterms:modified>
</cp:coreProperties>
</file>