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96B9F-862E-4324-9261-CDE86153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F822A-8083-4F1D-BFBC-4E5BCFE7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A1DF-8B20-40E8-97E4-F9EF197AA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3BDB3-A2E4-4C14-8384-54FE4A73A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8563F-3DD6-4987-B13A-124BA61B3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606D5-6711-44C6-8149-449FDC5C0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1711D-F415-40F3-B071-CA8A8E91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AA335-2BF7-4A9A-822A-E23D44DEC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630DB-D14B-4F15-AB20-9C39C448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39E18-8286-40D6-834D-80AEA0F50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61A8F-292A-4D51-BD99-453512DD1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66140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通联工作科员工作总结范文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通联工作完成情况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团队协作与领导能力发挥情况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问题分析及改进措施建议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作为通联工作科员，我在过去一年里加入了这个专业团队，负责协调公司内外部的通信和联络工作。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加入通联工作团队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我面临的主要挑战包括高效处理大量信息、确保通信畅通、应对突发情况以及维护良好的合作关系。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面临的工作挑战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提高通信效率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我致力于提高公司内外部通信的效率，确保信息及时、准确地传递。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通过合理分配资源和任务，我努力提高整个团队的工作效率和质量。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建立良好的合作关系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我与团队成员和其他部门保持积极沟通，以建立良好的合作关系。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在过去一年中，我按时完成了各项任务指标，为公司的发展做出了贡献。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维护良好的合作关系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我与团队成员和其他部门保持了良好的沟通和合作，共同推动了公司的发展。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实现高效通信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通过优化通信流程和引入新工具，我成功提高了团队内外的通信效率。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通联工作完成情况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通过有效的信息传递渠道，确保公司内外信息及时、准确传递，避免信息滞后和误解。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信息传递及时准确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沟通协调顺畅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积极与各部门沟通协调，解决工作中出现的问题和矛盾，促进工作顺利进行。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建立有效的反馈机制，及时收集和处理员工意见和建议，提高员工满意度和归属感。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信息传递与沟通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严格按照项目计划执行，确保项目进度符合预期目标，及时调整和优化项目进度。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项目进度掌控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加强与其他部门协作配合，确保项目资源合理分配和高效利用，降低项目成本。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跨部门协作顺畅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对项目过程中可能出现的风险进行预测、评估和管理，制定应对措施，降低项目风险。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风险管理有效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项目进度管理与协调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会议记录详尽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对会议内容进行详细记录，确保会议精神得到准确传达和落实。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会议组织有序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负责会议的组织和安排，确保会议顺利进行，提高会议效率。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会议决议跟踪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对会议决议进行跟踪和督办，确保决议得到有效执行和解决。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会议组织与记录整理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https://d.book118.com/468066140030006026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2024-09-03T07:02:19.999</cp:lastPrinted>
  <dcterms:created xsi:type="dcterms:W3CDTF">2024-09-02T23:02:20Z</dcterms:created>
  <dcterms:modified xsi:type="dcterms:W3CDTF">2024-09-02T23:02:22Z</dcterms:modified>
</cp:coreProperties>
</file>