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32EA9-35E7-4323-B03A-D63F42257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8AAE0-2CE5-46A4-9B37-4A4E659A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E2AB0-B8B9-4B68-A4D7-79C8B43C0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9D741-DDD1-4CC4-9CA3-A579705A7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D0A4C-5E62-4D81-99C6-34C8C87D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612C35-C237-4F81-B58F-C3A65CDF9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9E9F5E-78AB-45AC-8B75-5EC6898C7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41504-455C-4B70-9227-E85FA8A12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949C2-8521-4FD8-BA44-68E4BA1B7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F98D6-DF67-4C3E-A634-79B064667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54A00-72A7-456E-8532-668346EF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7055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《麻醉的认识和配合》ppt课件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麻醉的基本认识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麻醉的配合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麻醉的风险与并发症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特殊情况下的麻醉处理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麻醉的基本认识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655" r="40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麻醉学是一门研究麻醉、镇痛、急救复苏及重症医学的综合性学科，其目的是保障患者的围手术期安全，提高手术质量。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麻醉是指通过药物或其他方法使患者整体或局部暂时失去感觉，以达到无痛的目的，为手术或某些检查操作提供条件。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根据麻醉实施场所可分为：手术室麻醉、门诊手术麻醉、日间手术麻醉和院外麻醉。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根据麻醉深度可分为：浅麻醉、中等麻醉和深麻醉。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463" b="2946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根据麻醉药物作用部位可分为：局部麻醉和全身麻醉。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81" r="34381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700" b="1470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麻醉的发展历程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使用天然药物进行镇痛，如鸦片、大麻等。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开始使用乙醚、氯仿等化学药物进行全身麻醉。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随着医学技术的进步，麻醉学得到迅速发展，新型麻醉药物和监测设备不断涌现。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麻醉学进入精准麻醉和快速康复外科时代，强调个体化、安全性和舒适性。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19世纪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21世纪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麻醉的流程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了解患者的病史、用药史、过敏史等，评估患者是否适合接受麻醉。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术前访视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进行必要的实验室检查，如血常规、凝血功能、肝肾功能等，以评估患者的生理状态。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麻醉医师对患者进行术前访视，向患者及家属解释麻醉过程和注意事项，减轻患者焦虑。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麻醉前的评估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麻醉诱导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维持麻醉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麻醉的实施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007" r="170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通过静脉注射、吸入等方式，使患者进入麻醉状态。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在麻醉实施过程中，对患者进行生命体征监测，如心率、血压、呼吸等，确保患者安全。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根据手术需要，调整麻醉药物的种类和剂量，维持患者的麻醉状态。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在麻醉实施过程中，及时发现并处理可能出现的并发症，如呼吸抑制、低血压等。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手术结束后，停止麻醉药物的输注，使患者逐渐苏醒。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在恢复室对患者进行观察，确保患者生命体征平稳，无并发症发生。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对患者进行疼痛评估，给予适当的镇痛治疗，缓解术后疼痛。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患者达到离院标准后，办理离院手续，结束麻醉恢复过程。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离院标准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麻醉后的恢复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麻醉的配合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了解麻醉过程，消除紧张情绪，保持放松心态。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禁食、禁水，控制基础疾病，保持良好的身体状态。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携带必要的身份证明和医疗资料，准备麻醉前用药。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患者麻醉前的准备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根据手术需要，保持正确的体位，并告知医生不适感。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体位配合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遵循医生指导，正确呼吸和屏气，确保麻醉气体充分吸入。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呼吸配合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保持静脉通路通畅，不要随意移动手臂或扭动身体。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输液配合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配合医生进行各项生命体征监测，及时反馈身体状况。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监测配合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患者麻醉中的配合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https://d.book118.com/468067055101006030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2024-09-07T03:42:40.898</cp:lastPrinted>
  <dcterms:created xsi:type="dcterms:W3CDTF">2024-09-06T19:42:40Z</dcterms:created>
  <dcterms:modified xsi:type="dcterms:W3CDTF">2024-09-06T19:42:42Z</dcterms:modified>
</cp:coreProperties>
</file>