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83442-FD0D-458C-9E00-9652A7FA4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B388D-92F0-484A-8A2E-914332863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967F2-7239-46DF-8D66-7BEC14CED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534AD-AC0A-4DF5-B06B-D78CFFAA1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B5F1F6-7E90-4437-9522-29D3BE8D1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E365C6-2211-4B60-B903-036266F65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11515C-34F1-438D-9DFB-6DEE4C1B8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71F84-A949-41F8-A0CE-F01E50E21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0B71A-E223-4D14-8254-AB9CC7FB4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224D5-B86D-4D27-950A-A9DA886D3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B1AFB-57A6-498C-A161-45A393CF6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67125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《世界再大也要回家》ppt课件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回家的意义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家的温暖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家的力量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家的文化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家的未来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回家的意义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家是一个人居住的地方，通常包括房屋、公寓、别墅等。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家庭住所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家的意义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家是一个由血缘关系或婚姻关系组成的群体，成员包括父母、子女、兄弟姐妹等。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家是一个人情感的归宿，是人们生活中最重要的组成部分之一。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家是提供情感支持和安慰的地方，是人们心灵的避风港。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家是一个人在社会中的重要地位的象征，是人们身份认同的重要组成部分。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社会地位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家是文化传承的重要场所，是人们学习传统文化、价值观和道德观的重要途径。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回家意味着与家人团聚，享受家庭的温暖和亲情。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家庭团聚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回家可以让人们摆脱城市的喧嚣和压力，放松身心，重新获得能量。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放松身心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458" r="19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回家可以让人们回忆起过去的点滴，重温成长的历程，激发对未来的憧憬和希望。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回忆往事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回家的意义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家的温暖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家的氛围是温馨的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家是一个温暖的避风港，是我们在忙碌和疲惫之后可以放松和休息的地方。家的氛围通常很温馨，充满爱和关怀，让我们感到舒适和安全。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家的氛围是和谐的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在家庭中，成员之间通常能够互相理解和支持，形成一种和谐的氛围。这种氛围有助于增强家庭成员之间的情感联系，促进家庭关系的健康发展。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家的氛围是积极的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家是一个积极向上的地方，是我们成长和发展的摇篮。在家庭中，我们通常能够得到鼓励和支持，激发我们的积极性和创造力，帮助我们实现自己的梦想和目标。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家的氛围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家的情感是深厚的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家是我们成长的地方，也是我们与亲人共同经历风雨的地方。因此，我们对家庭的情感通常很深厚，这种情感包括爱、亲情、友情等，让我们感到无比珍贵和重要。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239" r="20239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家的情感是稳定的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与家庭成员之间的联系相比，家庭情感通常更加稳定。这种稳定性有助于我们应对生活中的挑战和困难，帮助我们保持内心的平静和坚定。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家的情感是纯粹的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家的情感很纯粹，没有太多的功利性和目的性。在家庭中，我们能够放下所有的防备和伪装，展现真实的自己，享受纯粹的情感交流和互动。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家的情感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家的故事是丰富多彩的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每个家庭都有自己独特的故事和经历。这些故事包括家庭成员的成长历程、家族的传统和文化、家庭的喜怒哀乐等。这些故事让我们的家庭更加丰富多彩，也让我们更加了解和珍惜家庭的过去和现在。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家的故事是传承的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家庭故事通常是一种传承，从一代传给下一代。这些故事不仅传承了家族的文化和价值观，也让我们更好地了解家族的历史和传统，增强我们的家族认同感和自豪感。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家的故事是感人的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家庭故事中有很多感人的瞬间和情节。这些故事让我们感受到家庭的温暖和力量，也让我们更加珍惜和感恩家庭带给我们的爱和支持。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家的故事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家的力量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https://d.book118.com/468067125052006025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2024-09-02T00:27:33.657</cp:lastPrinted>
  <dcterms:created xsi:type="dcterms:W3CDTF">2024-09-01T16:27:33Z</dcterms:created>
  <dcterms:modified xsi:type="dcterms:W3CDTF">2024-09-01T16:27:35Z</dcterms:modified>
</cp:coreProperties>
</file>