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55FD36-A0DF-4167-BCC0-151D1F369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E6B765-BB57-4C55-B7D5-54397D41A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84C1E9-1206-4C26-9E4E-817B00DA6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64164A-42AB-48E8-B1E6-7F90134A7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79CA2A-C67C-4A9E-ADB1-2B86E108BC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D34F23-F401-4E25-B1F9-1A4F8CB394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47BF29-2B30-4653-BCE0-7E3291D097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6CDBAC-5E30-4590-A720-AADFA7F780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A58F63-287A-45A9-8CD5-BA2965AE71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2DB0DD-753E-448A-BAEB-AA2982B54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105E8-4EBD-4D96-B50F-DFE5DBF87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7003105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财经应用文写作(付家柏)ch5课件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财经应用文写作概述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财经应用文写作的核心要素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财经应用文写作的常见类型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财经应用文写作的规范与要求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财经应用文写作的实践与案例分析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财经应用文写作概述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财经应用文是用于处理财经事务、传递财经信息的实用文体，具有明确的目的性和实用性。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财经应用文具有规范性、专业性、实用性、时效性等特点，其语言准确、简练、朴素，结构完整、严密、紧凑。</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财经应用文的定义与特点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财经应用文是传递财经信息的重要工具，有助于促进经济交流和发展。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传递财经信息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加强经济管理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辅助决策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财经应用文在加强经济管理方面发挥着重要作用，能够促进企业规范运作和经济效益的提高。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财经应用文能够为决策者提供重要的参考依据，有助于科学决策和规避风险。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财经应用文的重要性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财经应用文随着社会经济的发展而不断演变，其历史可以追溯到古代的商业文书和账册等。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随着信息技术的发展和全球经济一体化的推进，财经应用文正朝着更加规范、专业和高效的方向发展。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财经应用文的历史与发展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历史回顾</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财经应用文写作的核心要素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标题</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引言</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正文</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结尾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结构要素</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简明扼要，能够概括文章的主题。</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明确写作目的，引起读者兴趣。</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逻辑清晰，分段合理，内容完整。</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总结全文，提出建议或展望。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使用专业术语，避免歧义。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用词准确</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避免冗长复杂的句子，力求精炼。</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表达简洁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根据写作目的和读者群体选择适当的语气和措辞。</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语气得体</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语言要素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客观描述事实和事件。</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叙述</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解释概念、方法和过程。</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说明</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阐述观点、论证观点。</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议论</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4"/>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写作技巧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在文章中强调重要的信息和观点。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合理安排段落和布局，使文章易于阅读和理解。</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确保文章内容连贯、逻辑性强。</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遵循财经应用文的规范格式，如标题、正文、落款等。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突出重点</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条理清晰</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逻辑严密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规范格式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财经应用文写作的常见类型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财经调研报告是针对特定财经问题进行深入调查和分析后撰写的应用文，旨在提供全面、客观、准确的数据和信息，为决策者提供参考。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经调研报告通常包括研究目的、研究方法、调研结果和结论等部分。在撰写时，需要注意数据的准确性和可靠性，以及对调研结果的客观分析。此外，还需要注意报告的语言表达和逻辑结构，以确保报告易于理解和使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财经调研报告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https://d.book118.com/468070031055006044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2024-09-24T12:31:28.400</cp:lastPrinted>
  <dcterms:created xsi:type="dcterms:W3CDTF">2024-09-24T04:31:28Z</dcterms:created>
  <dcterms:modified xsi:type="dcterms:W3CDTF">2024-09-24T04:31:30Z</dcterms:modified>
</cp:coreProperties>
</file>