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5112C-B3F3-4928-99D1-3D2725A7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57497-67F6-4F22-9607-D5BAD5AA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0C1DF-3428-48C3-A42D-8DE3421F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D2E82-6B6F-4E39-9651-BF046521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FC1E3-E567-42E2-9859-110B6B4D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1E9A6-9B8A-4D1A-A2C1-1DEF7FC66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48E0C-7F13-4498-948B-6FFD1C5C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3B231-5A8D-451C-8B78-071233DF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F0324-FC50-4CF8-8996-B4943D49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F9759-507B-439F-866B-25A2DEF4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7F46-1781-4DEC-A69D-21F80EEB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012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建立科学化的安全生产管理制度的重要性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科学化安全生产管理制度的内涵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建立科学化安全生产管理制度的必要性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建立科学化安全生产管理制度的关键环节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建立科学化安全生产管理制度的实践探索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建立科学化安全生产管理制度的挑战与对策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通过建立科学化的安全生产管理制度，可以明确各级管理人员和操作人员的职责和权利，规范生产过程中的安全行为，从而最大限度地保障员工的生命安全和财产安全。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安全生产是企业可持续发展的重要保障。通过建立科学化的安全生产管理制度，可以预防和减少生产安全事故的发生，保障生产的连续性和稳定性，提高企业的经济效益和社会效益。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适应法律法规要求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国家对于安全生产有着严格的法律法规要求。建立科学化的安全生产管理制度，可以帮助企业遵守相关法律法规，避免因违反法规而导致的法律责任和经济损失。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安全生产管理现状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安全生产意识不强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部分企业对于安全生产的重视程度不够，缺乏全员参与的安全文化氛围，员工的安全意识较为薄弱。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安全投入不足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部分企业在安全投入方面存在不足，如安全设施不完善、安全培训不到位等，使得企业的安全保障能力受到限制。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一些企业的安全生产管理制度存在缺陷，如职责不清、流程不规范、监管不到位等，导致安全管理工作难以有效开展。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一些企业在应急救援方面存在明显短板，如应急预案不完善、应急演练不足等，导致在突发事件发生时无法及时有效地进行应急处置。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科学化安全生产管理制度的内涵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它涵盖了安全生产的各个方面，包括安全操作规程、安全责任制、安全检查制度等。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科学化管理制度的特征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科学化管理制度是一个完整的体系，各个部分之间相互联系、相互制约。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制度的制定和执行都应以科学理论为指导，遵循客观规律。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制度应具有明确的执行标准和程序，便于员工理解和执行。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制度应随着企业生产经营的变化而不断调整和完善。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通过建立完善的安全生产管理制度，确保生产的连续性和稳定性，提高企业的经济效益。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安全生产是企业可持续发展的重要保障，只有确保安全生产，企业才能长期稳定地发展。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积极履行社会责任，关注员工安全与健康，有利于提升企业的社会形象和品牌价值。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保障员工人身安全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通过规范的操作规程和安全防护措施，降低事故发生的概率，保障员工的人身安全。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建立科学化安全生产管理制度的必要性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通过制定明确的安全生产规章制度和操作流程，使员工能够清晰了解自己的工作职责和操作规范，从而提高生产效率。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减少生产事故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科学化的安全生产管理能够预防和减少生产事故的发生，避免生产中断和延误，保障生产计划的顺利进行。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通过安全生产培训和教育，提高员工的安全意识和操作技能，使员工能够自觉遵守安全规定，减少生产过程中的安全隐患。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降低工伤事故率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科学化的安全生产管理能够降低工伤事故的发生率，减少员工因工作受伤的可能性，从而保障员工的劳动权益。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及时应对突发事件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通过建立应急管理机制和预案，企业能够在突发事件发生时迅速响应，有效控制和减轻事故对员工安全的影响。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提供安全的工作环境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通过建立科学化的安全生产管理制度，企业能够为员工提供一个安全、健康的工作环境，保障员工的生命安全和身体健康。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积极履行安全生产责任的企业能够树立良好的社会形象，增强消费者对企业的信任度和好感度，有利于企业的长期发展。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创造经济价值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安全生产不仅能够保障员工安全和企业正常运营，还能通过减少事故损失、提高生产效率等方式为企业创造经济价值。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推动行业进步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企业建立科学化的安全生产管理制度，不仅能够提升自身竞争力，还能为行业树立标杆，推动整个行业向更高水平的安全生产管理迈进。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https://d.book118.com/468070120030006035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2024-09-13T22:01:45.947</cp:lastPrinted>
  <dcterms:created xsi:type="dcterms:W3CDTF">2024-09-13T14:01:45Z</dcterms:created>
  <dcterms:modified xsi:type="dcterms:W3CDTF">2024-09-13T14:01:48Z</dcterms:modified>
</cp:coreProperties>
</file>