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D9E89-CE8C-4EDB-9523-56F5A1D3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E3BC-4219-4874-92C5-B9470C00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2A04B-F1D7-46D7-B196-96CEA87CF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0A898-49D3-47A6-ABDF-28F33A299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49890-E1F8-4BFE-A1D8-252CE57D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BE118-2D8F-4F9C-A519-7145CC1E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CA479-1747-4BE2-9FDA-6EA36ECC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97FB9-D672-4BAC-873E-EE6E7D6C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A0897-9F1A-4F85-8106-ADC94FBC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1481D-DF1E-4C82-8C2C-B44D6526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67D67-355E-4090-B085-A95E71F2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204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财务管理制度与人口管理的协调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人口管理制度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财务管理制度与人口管理制度的协调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协调中存在的问题与解决方案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财务管理制度是企业运营的核心，而人口管理则是企业可持续发展的基础。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随着企业规模的扩大和市场竞争的加剧，财务管理制度与人口管理的协调问题逐渐凸显出来。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当前，许多企业在财务管理和人口管理方面存在脱节现象，导致资源浪费和效率低下。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研究财务管理制度与人口管理之间的内在联系和相互影响。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分析现有财务管理制度和人口管理存在的问题及原因。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探讨如何通过有效协调财务管理制度和人口管理，提高企业整体运营效率和竞争力。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根据组织目标、计划和资源需求，制定合理、科学的财务预算。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确保预算的严格执行，对预算内外的支出进行严格监控。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根据实际情况和组织发展需要，对财务预算进行适时调整。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定期报告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按照规定时间节点，编制财务报告并向上级或相关利益方报告。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通过财务软件和信息系统，实时监控财务状况，确保财务数据的准确性。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对财务数据进行深入分析，为决策提供数据支持和依据。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聘请外部审计机构对财务活动进行独立、客观的审计。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审计结果处理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根据审计结果，及时整改问题，完善财务管理制度。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组织内部审计机构对财务活动进行定期或不定期的审计。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财务审计制度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人口登记制度是人口管理制度的基础，通过记录人口基本信息，为政府制定政策和规划提供数据支持。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人口登记制度通常包括出生、死亡、婚姻、迁入、迁出等方面的信息，这些信息有助于政府了解人口动态，预测未来人口发展趋势，制定相应的人口政策。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人口登记制度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人口迁移管理制度旨在规范人口的流动，维护社会稳定和经济发展。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该制度包括户籍管理和流动人口管理两个方面。户籍管理涉及户口的登记、迁移和注销等，而流动人口管理则关注外来人口的登记、服务和管理工作。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人口迁移管理制度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https://d.book118.com/468072047126006037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2024-09-17T21:00:56.131</cp:lastPrinted>
  <dcterms:created xsi:type="dcterms:W3CDTF">2024-09-17T13:00:56Z</dcterms:created>
  <dcterms:modified xsi:type="dcterms:W3CDTF">2024-09-17T13:00:57Z</dcterms:modified>
</cp:coreProperties>
</file>