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70724-7856-4DE2-9484-34B1C813A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3F5B7-8AF9-43D9-9619-B7B8C25D8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3D891-4D0C-4301-9765-EF2DDE92F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082B20-B671-4FD4-849B-50AE04FF8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A9F07F-9BA4-4840-98B3-362BC06FB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283302-9D5E-44E9-820C-D2F779C79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8811F5-E32B-445D-9D04-4C8BC4984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9747DC-50F8-40F0-A200-CAE471B46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4BEF11-4DF9-4D81-B043-DAAECEBB5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31BFE-7D6E-41B4-8DC4-EE31EF077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FE167-9C9C-4509-A67E-E2F6CC183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72100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公司仓储物流部数据分析与业务决策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数据分析在仓储物流中应用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业务决策支持体系建设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库存管理优化方案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运输配送效率提升途径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供应链管理协同机制构建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506" r="650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96" r="159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部门职责与功能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负责管理公司仓库，确保物资安全、完整、有序；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负责物资的入库、出库、移库、盘点等日常操作；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优化仓库布局，提高仓库存储率和作业效率；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协调内外部物流资源，确保物流畅通，降低物流成本。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部门经理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仓库主管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物流协调员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组织架构与人员配置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负责制定仓储物流战略，统筹部门工作；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协助部门经理管理仓库日常运营，负责仓库安全管理；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负责内外部物流资源的协调与调度；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负责物资的入库、出库、移库、盘点等具体操作。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仓储物流部已实现了信息化管理，作业效率较高，物流成本得到了有效控制；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随着公司业务规模的不断扩大，仓储物流部面临着仓库容量不足、物流时效性要求提高等挑战，需要进一步优化仓储物流管理体系，提高物流运作效率和服务质量。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数据分析在仓储物流中应用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85" r="24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数据采集与整理方法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通过RFID、传感器、GPS等技术手段，实时采集仓储物流过程中的各种数据，如库存量、出入库记录、货物流向等。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对采集到的原始数据进行清洗、去重、格式化等处理，确保数据的准确性和一致性。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将不同来源、不同格式的数据进行整合，形成统一的数据集，方便后续的数据分析和处理。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常用的数据处理和分析工具，可以进行数据排序、筛选、图表制作等操作，适合对数据进行初步的探索性分析。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强大的数据分析编程语言，可以进行复杂的数据处理、统计分析、机器学习等操作，适合对数据进行深入的分析和挖掘。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Python/R语言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集成了数据清洗、整合、存储、查询等功能的数据分析平台，可以对海量数据进行高效的分析和处理。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数据仓库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数据分析工具及技术介绍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根据数据的性质和展示目的，选择合适的图表类型，如柱状图、折线图、散点图、饼图等。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图表类型选择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合理运用色彩搭配原则，突出数据的重点和趋势，提高数据可视化的效果。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通过添加交互元素和动画效果，使数据可视化更加生动、直观，增强用户的参与感和体验感。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交互设计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将数据分析结果以报告的形式进行展示，包括数据分析过程、结果解读、建议措施等内容，为业务决策提供有力的支持。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报告制作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数据可视化展示技巧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业务决策支持体系建设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建立跨部门协作机制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加强部门间沟通与协作，确保决策的全面性和准确性。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精简决策层级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减少不必要的决策环节，提高决策效率。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基于仓储物流数据进行分析，为决策提供有力支持。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决策流程优化建议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对仓储物流业务进行全面梳理，识别潜在风险点。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制定风险防范措施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建立风险预警机制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针对识别出的风险点，制定相应的防范策略。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利用数据分析技术，实时监控业务风险，及时发出预警。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风险评估与防范策略制定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对仓储物流业务进行定期评估，了解业务运行状况。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定期评估业务效果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广泛收集员工、客户等利益相关方的反馈意见，及时发现问题。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收集反馈意见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根据评估结果和反馈意见，对业务方案进行调整优化。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调整优化方案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持续改进机制建立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库存管理优化方案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https://d.book118.com/468072100033006035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2024-09-13T23:18:55.998</cp:lastPrinted>
  <dcterms:created xsi:type="dcterms:W3CDTF">2024-09-13T15:18:56Z</dcterms:created>
  <dcterms:modified xsi:type="dcterms:W3CDTF">2024-09-13T15:18:58Z</dcterms:modified>
</cp:coreProperties>
</file>