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CF843-CB7D-4C05-ACDF-0D5B0CCC4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C6D75-69B5-49A2-87D8-5E4D209A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78A4B-25F7-4004-BCF7-99C4902D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D6A63-961C-4497-A58D-9C8426E0E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72E96-10C7-49D0-AF9F-EB95D381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4CD56-FE61-4041-8F96-8DFA619A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BFF61-8206-46B5-A9F8-DF13CFDE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4C16C-2CE6-4F29-8F96-72B7765A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682AA-F0F7-4DF2-9980-E1FC11EB2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B3E90-5C10-41A7-9DD2-4E12E129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ECB6-6FFC-4EAB-8DA1-E45E819E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211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教育系统后备干部培训心得体会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随着教育改革的深入推进，教育系统对后备干部的专业素养和领导能力提出了更高要求。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教育系统改革需求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加强教育系统后备干部队伍建设，提高干部队伍的整体素质，是推进教育事业持续发展的重要保障。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干部队伍建设需要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通过本次培训，旨在提升后备干部的教育理论水平、领导能力和实践经验，为教育系统的改革和发展提供有力的人才支持。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本次培训共计五天，从XX月XX日至XX月XX日。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培训地点位于XX市教育培训中心。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2" r="5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本次培训共有50名后备干部参加，分别来自不同地区和不同学校。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在培训过程中，参与者分别担任了小组长、记录员、发言人等角色，以促进团队协作和交流讨论。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深入学习了国家教育政策法规，了解了教育改革的方向和目标。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系统学习了教育管理的基本理论和方法，包括教育规划、教育评价、教育督导等。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学习了领导力和团队建设的相关理论，了解了如何成为一名优秀的领导者和团队成员。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教育创新案例解析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分析了多个教育创新案例，了解了教育创新的实践路径和方法。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现场观摩学习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参观了多所学校和教育机构，现场观摩了他们的教育教学和管理工作，获得了直观的感受和启发。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优秀校长经验分享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听取了多位优秀校长的实践经验分享，了解了他们是如何在学校管理中取得成功的。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小组讨论与互动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学员们按照不同主题进行分组讨论，分享了各自的经验和看法，促进了彼此之间的交流和学习。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互动问答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在培训过程中，学员们积极提问，与讲师和其他学员进行互动交流，深化了对培训内容的理解和认识。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合作项目设计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学员们分组合作，设计了多个教育管理项目方案，并在小组内进行了展示和评比，提升了团队协作和实践能力。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通过培训，我对教育学、心理学等理论有了更深入的理解，能够更科学地指导教学实践。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教育理论深化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学习到最新的教学方法和策略，如翻转课堂、项目式学习等，为提升教学效果提供了有力武器。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掌握了更多现代教育技术，如多媒体教学、在线教育资源利用等，促进了教育教学的现代化。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培训中，我意识到领导力的核心是激发团队潜能、推动创新发展，而不仅仅是管理和指挥。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领导理念建立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通过案例分析和模拟演练，我增强了在复杂情境下做出明智决策的能力。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学会了如何与不同背景、性格的人有效沟通，协调各方资源，达成共识。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沟通协调能力强化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https://d.book118.com/468072114032006044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2024-09-24T04:12:18.438</cp:lastPrinted>
  <dcterms:created xsi:type="dcterms:W3CDTF">2024-09-23T20:12:18Z</dcterms:created>
  <dcterms:modified xsi:type="dcterms:W3CDTF">2024-09-23T20:12:20Z</dcterms:modified>
</cp:coreProperties>
</file>