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5C04C-9ECC-46E1-B07F-8A59CCA40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BF771-B481-40CB-A34F-BE8E172D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9C230-FC73-43C4-9B89-0AC676097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86BEA-AAC3-4D7B-9E57-5FB0908F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34BAE-C8A8-456E-8D62-E9F458814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64CD4-5EEE-4CED-BDDF-7643610C1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FFFD50-CF76-4F77-BBFC-3687F7653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5E265-B3CE-428A-9C0D-4A70465E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207FD-9D03-492A-B617-CAEBF4F46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2C7E3-1B19-41DA-8A66-8D55F13EE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0B0BD-AA67-41AA-8EC0-97F3CBCC0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211607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绿色能源技术的创新与商业化机会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绿色能源技术概述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创新绿色能源技术介绍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商业化机会分析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成功案例分享及启示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73" b="122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能源危机与环境问题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随着全球能源需求的不断增长，传统化石能源的枯竭和环境污染问题日益严重，发展绿色能源技术成为当务之急。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绿色能源技术的潜力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绿色能源技术包括太阳能、风能、水能、生物质能等，具有清洁、可再生、可持续等优点，是未来能源发展的重要方向。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创新与商业化的重要性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绿色能源技术的创新与商业化是推动其广泛应用和降低成本的关键，有助于实现能源转型和应对气候变化挑战。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本报告旨在分析绿色能源技术的最新创新进展、商业化机会及挑战，为政策制定者、企业家和投资者提供决策参考。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报告将涵盖太阳能、风能、水能、生物质能等主要绿色能源技术，以及储能、智能电网等相关技术领域。同时，将关注全球范围内的政策环境、市场趋势、技术创新和商业模式等方面的动态。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绿色能源是指那些可再生、清洁、低碳的能源，包括太阳能、风能、水能、生物质能等。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绿色能源可分为可再生能源和清洁能源两大类。可再生能源包括太阳能、风能、水能、地热能等；清洁能源包括核能、天然气等。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中国近年来大力发展绿色能源，特别是在太阳能和风能领域取得了显著进展，已成为全球最大的太阳能板和风力发电机制造国。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欧美国家在绿色能源技术研发和应用方面处于领先地位，特别是在电动汽车、智能电网等领域取得了重要突破。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" r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随着环保意识的提高和技术的进步，绿色能源将在全球范围内得到更广泛的应用，太阳能、风能等可再生能源将成为主流。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各国政府纷纷出台政策扶持绿色能源产业发展，如提供税收优惠、补贴、贷款支持等。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随着绿色能源技术的不断成熟和成本的降低，其市场竞争力将逐渐增强，未来市场潜力巨大。特别是在电动汽车、智能电网、分布式能源等领域，绿色能源技术将有广泛的应用前景。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创新绿色能源技术介绍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太阳能热利用技术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利用太阳能集热器将太阳能转化为热能，用于供暖、制冷等领域，提高太阳能利用效率。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光伏建筑一体化技术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将太阳能电池板与建筑材料相结合，实现建筑物的自给自足能源供应，推动绿色建筑的发展。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高效太阳能电池技术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通过研发新型材料、改进生产工艺等方式，提高太阳能电池的转换效率，降低成本，扩大应用范围。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942" b="159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风能储能技术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研发先进的风能储能系统，如风能压缩空气储能、风能液流电池等，解决风能波动性和不稳定性的问题。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大型风力发电机技术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研发更大容量、更高效率的风力发电机，提高风能利用率和经济效益。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解决海上风电场建设中的技术难题，如海底基础设计、海上施工等，推动海上风电的大规模开发。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生物质液体燃料技术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通过生物质发酵、酯化等过程生产生物柴油、生物乙醇等液体燃料，替代传统化石燃料。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生物质固体成型燃料技术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将生物质压缩成型为固体燃料，具有高密度、高热值、易储存等优点，可用于工业锅炉、民用取暖等领域。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生物质气化技术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将生物质转化为可燃气体，用于发电、供热等领域，提高生物质能的利用效率。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55" r="1625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生物质能技术创新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https://d.book118.com/468072116073006036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2024-09-15T22:14:16.611</cp:lastPrinted>
  <dcterms:created xsi:type="dcterms:W3CDTF">2024-09-15T14:14:16Z</dcterms:created>
  <dcterms:modified xsi:type="dcterms:W3CDTF">2024-09-15T14:14:18Z</dcterms:modified>
</cp:coreProperties>
</file>