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62193-944C-4872-9C6E-98BAF707F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95A2B-08B7-4673-8E65-CE536A7C5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539D2-732C-4415-8D63-07375ED1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79516-849F-43BF-B685-9F846720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69582-D626-4C57-AEFB-490881FF1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C9EEF-0703-443D-893D-CE55A3FB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ADD876-815D-47E0-A2D4-30BEFFE7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B7DCC-F114-41D0-8233-5025F59E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A0BEC-6C48-4186-B3D9-A1BF7425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A780A-06A9-4A02-906C-12658530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4677D-A5F2-47D9-A40A-B1320CD5A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307005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石油化工项目案例分析报告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项目经济效益分析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项目经验总结与展望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项目名称：XX石油化工项目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项目地点：XX省XX市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791" b="879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项目规模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合理利用资源，优化资源配置，降低生产成本，提高经济效益。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通过引进先进技术和设备，推动技术创新，提高产品质量和技术水平。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提高石油化工产品产量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通过改进生产工艺和扩大生产规模，提高石油化工产品的产量，满足市场需求。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42" r="12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建设环保设施，包括废气、废水处理设施，确保生产过程中的环保要求。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石油化工装置建设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建设石油化工装置，包括蒸馏、裂化、聚合等装置，实现石油化工产品的生产。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建设原料储存、产品储存和运输等配套设施，确保生产的顺利进行。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主要建设内容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对产品进行精制处理，包括脱色、脱臭等操作，提高产品质量。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将低沸点的烃类化合物进行聚合反应，得到高分子聚合物。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将高沸点的馏分进行裂化反应，得到低沸点的烃类化合物。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原料处理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对原料进行预处理，包括脱水、脱盐等操作，确保原料的质量和稳定性。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将原料进行蒸馏分离，得到不同沸点的馏分。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项目管理挑战与解决方案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进度延误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石油化工项目通常具有工程量大、工艺复杂的特点，容易导致进度延误。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制定详细的进度计划，合理安排资源，加强项目进度监控和调整，确保项目按时完成。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石油化工产品质量对安全性至关重要，质量不达标可能引发严重后果。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质量不达标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建立严格的质量管理体系，强化质量意识，加强质量检验和验收，确保产品质量符合要求。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https://d.book118.com/468073070057006031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2024-09-08T09:10:02.676</cp:lastPrinted>
  <dcterms:created xsi:type="dcterms:W3CDTF">2024-09-08T01:10:02Z</dcterms:created>
  <dcterms:modified xsi:type="dcterms:W3CDTF">2024-09-08T01:10:04Z</dcterms:modified>
</cp:coreProperties>
</file>