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F6A38-7961-479F-903E-490637843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7DA0F-1097-48F4-B7DA-76A1C53CB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E701C-DB32-4268-AE52-4950A55EA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1A741-3DCB-4F98-BCB7-9926A9142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F1C6FC-8AD1-462F-890C-CD2CEB77E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82EBE8-C908-4A07-AAEF-A3101325E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DCB21A-3379-47A7-A2F8-07F2C9696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E0A6A-DA9C-459B-AA5B-832BE909C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6C45B-4D35-4C9E-BEE2-73538DCEF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45CA8-B485-462F-879D-28BE77DFA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9E12A-2512-4E6A-AE79-0080435B1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740621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学校办公室副主任述职报告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团队协作与领导力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向学校领导和相关部门汇报本办公室在过去一年的工作成果，包括完成的任务、取得的进展和存在的问题。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958" r="22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汇报工作成果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通过述职报告，展示办公室副主任在工作中所具备的专业素养、组织协调能力和解决问题的能力。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展示工作能力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通过总结工作经验和教训，为学校领导和相关部门提供参考，促进学校管理工作的改进和发展。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促进学校发展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介绍办公室副主任的工作职责，包括协助主任处理日常事务、协调各部门工作、组织会议和活动等。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详细汇报本办公室在过去一年中所完成的工作任务和取得的成果，如协调完成重要项目、成功组织大型活动等。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客观分析在工作中遇到的问题和困难，如资源不足、沟通不畅等，并提出相应的改进措施和建议。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展望未来的工作计划和目标，如提高工作效率、加强团队建设等，为学校发展做出更大的贡献。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办公室副主任的职责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协助主任处理日常事务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作为办公室副主任，首要职责是协助主任处理学校的各类行政事务，确保学校日常运营的高效和顺畅。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管理与协调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负责协调和管理学校内部各个部门之间的工作，促进部门间的沟通与协作，确保学校整体工作的顺利进行。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为学校的领导层提供决策支持，包括收集、整理和分析相关信息，提出合理化建议，参与制定学校的政策和规划。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积极参与学校的行政改革工作，协助制定改革方案，推动各项改革措施的落实，提高学校行政管理的效能和水平。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推进学校行政改革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协助推进学校的文化建设工作，包括组织文化活动、宣传学校文化理念等，营造良好的校园文化氛围。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推动学校文化建设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负责组织和协调学校内部各个部门的沟通和协作，促进信息共享和资源整合，提高学校整体的工作效率。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加强内部协调与沟通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关注师生需求，优化服务流程，提升服务质量和效率，为师生提供更加便捷、高效的服务。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推动办公室行政管理流程规范化，包括文件传递、会议组织、任务分配等，提高工作效率。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流程规范化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信息化推进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参与制定和完善学校行政管理相关制度，确保各项工作有章可循，有据可查。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积极推进办公室信息化建设，运用现代信息技术手段提高行政管理效能。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行政管理优化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加强与学校各部门间的沟通协调，促进部门间合作，确保学校各项工作顺利推进。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部门间协调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积极与上级领导和下属员工沟通，及时传达领导意图，反馈员工意见，促进学校内部和谐。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上下级沟通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负责与校外单位、机构的联络工作，为学校争取更多的外部资源和支持。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外部联络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协调沟通成果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https://d.book118.com/468074062124006035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2024-09-14T18:50:44.705</cp:lastPrinted>
  <dcterms:created xsi:type="dcterms:W3CDTF">2024-09-14T10:50:44Z</dcterms:created>
  <dcterms:modified xsi:type="dcterms:W3CDTF">2024-09-14T10:50:46Z</dcterms:modified>
</cp:coreProperties>
</file>