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1B7C77-C37C-47FC-8331-C9FFA155F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4B3F6-AD20-48A9-9DE3-4CFD5BEF4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82282C-C03F-48B1-8226-E9EBEC1CE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8C72F1-120B-48EE-87D6-71B3652B47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4BF53C-226F-4974-9CCF-9599621C18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AFFE23-801C-4C5D-8E56-33130062CE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0105DF-7623-4381-973F-36F2708646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9F565-0BB8-4C49-B369-3E82BF7E08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4F12D-8E59-4F08-A4A4-F5F8F181C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BBF2B3-380F-4A12-9A80-608157C06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D2D2A1-1442-4D27-8224-FFAB6234F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7410207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开切眼木支柱更换单体液压支柱安全技术措施</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2023-12-25</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更换前的准备工作</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更换过程的安全技术措施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更换后的安全检查与维护</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常见问题与解决方案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确保在矿井作业中，开切眼木支柱能够安全、有效地更换为单体液压支柱，从而提高作业效率和安全性。</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随着采矿业的发展和技术的进步，传统的开切眼木支柱已逐渐无法满足高效、安全的生产需求。为了适应这一变化，有必要研究并实施开切眼木支柱更换为单体液压支柱的安全技术措施。</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00" r="250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2638" b="2638"/>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2696" b="269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2592" b="2592"/>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安全性</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单体液压支柱具有更高的承载能力和稳定性，能够显著降低矿井作业中的安全风险。</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效率</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单体液压支柱的快速安装和拆卸特性有助于提高更换作业的效率，减少停工时间，从而提高整体生产效益。</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可持续发展</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通过采用先进的单体液压支柱，有助于矿井实现可持续发展目标，符合行业发展趋势。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更换前的准备工作</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16675" r="16675"/>
          <a:stretch>
            <a:fillRect/>
          </a:stretch>
        </p:blipFill>
        <p:spPr>
          <a:xfrm>
            <a:off x="7092556"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确保参与更换工作的人员了解操作规程、安全知识和应急措施，提高操作技能和安全意识。</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培训目的</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包括单体液压支柱的结构、工作原理、操作方法、维护保养以及应急处置等方面的知识。</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培训内容</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通过理论授课、实际操作演示、案例分析等多种形式进行培训，确保参与人员全面掌握相关知识和技能。</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培训方式</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检查目的</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确保所使用的安全设备完好、有效，符合相关标准和规定，保障作业安全。</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检查内容</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包括头盔、手套、安全带、护目镜等个人防护装备，以及起吊设备、支撑设备等作业工具。</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检查方式</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由专业人员对安全设备进行逐一检查，确保其符合安全要求，并在使用前进行必要的测试和维护。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安全设备检查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10" name="AutoShape 10"/>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评估目的</a:t>
            </a:r>
          </a:p>
        </p:txBody>
      </p:sp>
      <p:sp>
        <p:nvSpPr>
          <p:cNvPr id="12" name="TextBox 12"/>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评估内容</a:t>
            </a:r>
          </a:p>
        </p:txBody>
      </p:sp>
      <p:sp>
        <p:nvSpPr>
          <p:cNvPr id="13" name="TextBox 13"/>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评估方式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现场环境评估</a:t>
              </a:r>
            </a:p>
          </p:txBody>
        </p:sp>
      </p:grpSp>
      <p:sp>
        <p:nvSpPr>
          <p:cNvPr id="36" name="TextBox 36"/>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了解作业现场的环境条件，识别存在的安全隐患，为制定相应的安全措施提供依据。</a:t>
            </a:r>
          </a:p>
        </p:txBody>
      </p:sp>
      <p:sp>
        <p:nvSpPr>
          <p:cNvPr id="37" name="TextBox 37"/>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包括作业区域的地理位置、地形地貌、气象条件、作业环境等方面的评估。</a:t>
            </a:r>
          </a:p>
        </p:txBody>
      </p:sp>
      <p:sp>
        <p:nvSpPr>
          <p:cNvPr id="38" name="TextBox 38"/>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通过实地勘察、调查询问、测量检测等方式进行现场环境评估，并记录相关数据和信息，为后续制定安全技术措施提供依据。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更换过程的安全技术措施</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检测与调试</a:t>
            </a:r>
          </a:p>
        </p:txBody>
      </p:sp>
      <p:sp>
        <p:nvSpPr>
          <p:cNvPr id="5" name="TextBox 5"/>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完成安装后，进行检测和调试，确保支柱工作正常，无安全隐患。</a:t>
            </a:r>
          </a:p>
        </p:txBody>
      </p:sp>
      <p:sp>
        <p:nvSpPr>
          <p:cNvPr id="6" name="Freeform 6"/>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安装新支柱</a:t>
            </a:r>
          </a:p>
        </p:txBody>
      </p:sp>
      <p:sp>
        <p:nvSpPr>
          <p:cNvPr id="22" name="TextBox 22"/>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将新支柱按照要求进行安装，确保其稳定牢固。</a:t>
            </a:r>
          </a:p>
        </p:txBody>
      </p:sp>
      <p:sp>
        <p:nvSpPr>
          <p:cNvPr id="23" name="TextBox 23"/>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拆除旧支柱</a:t>
            </a:r>
          </a:p>
        </p:txBody>
      </p:sp>
      <p:sp>
        <p:nvSpPr>
          <p:cNvPr id="24" name="TextBox 24"/>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使用合适的工具，按照规定的操作顺序，将旧支柱拆除。</a:t>
            </a:r>
          </a:p>
        </p:txBody>
      </p:sp>
      <p:sp>
        <p:nvSpPr>
          <p:cNvPr id="25" name="TextBox 25"/>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准备工具和材料</a:t>
            </a:r>
          </a:p>
        </p:txBody>
      </p:sp>
      <p:sp>
        <p:nvSpPr>
          <p:cNvPr id="26" name="TextBox 26"/>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确保准备齐全所需的工具和材料，如单体液压支柱、螺丝刀、扳手等。</a:t>
            </a:r>
          </a:p>
        </p:txBody>
      </p:sp>
      <p:sp>
        <p:nvSpPr>
          <p:cNvPr id="27" name="TextBox 27"/>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检查支柱状态</a:t>
            </a:r>
          </a:p>
        </p:txBody>
      </p:sp>
      <p:sp>
        <p:nvSpPr>
          <p:cNvPr id="28" name="TextBox 28"/>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在更换前，对开切眼木支柱进行检查，确保其完好无损，无严重磨损或损坏。</a:t>
            </a:r>
          </a:p>
        </p:txBody>
      </p:sp>
      <p:cxnSp>
        <p:nvCxnSpPr>
          <p:cNvPr id="29" name="Connector 29"/>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0" name="AutoShape 30"/>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1" name="Connector 41"/>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2" name="AutoShape 42"/>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4" name="Connector 44"/>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5" name="AutoShape 45"/>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4" name="Group 54"/>
          <p:cNvGrpSpPr/>
          <p:nvPr/>
        </p:nvGrpSpPr>
        <p:grpSpPr>
          <a:xfrm>
            <a:off x="454963" y="93878"/>
            <a:ext cx="10641129" cy="914400"/>
            <a:chOff x="454963" y="93878"/>
            <a:chExt cx="10641129" cy="914400"/>
          </a:xfrm>
        </p:grpSpPr>
        <p:sp>
          <p:nvSpPr>
            <p:cNvPr id="55" name="AutoShape 5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TextBox 7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6626" r="16626"/>
          <a:stretch>
            <a:fillRect/>
          </a:stretch>
        </p:blipFill>
        <p:spPr>
          <a:xfrm>
            <a:off x="4289937" y="1498289"/>
            <a:ext cx="3861422" cy="3861422"/>
          </a:xfrm>
          <a:prstGeom prst="diamond">
            <a:avLst/>
          </a:prstGeom>
        </p:spPr>
      </p:pic>
      <p:grpSp>
        <p:nvGrpSpPr>
          <p:cNvPr id="5" name="Group 5"/>
          <p:cNvGrpSpPr/>
          <p:nvPr/>
        </p:nvGrpSpPr>
        <p:grpSpPr>
          <a:xfrm>
            <a:off x="44972" y="1608799"/>
            <a:ext cx="5067193" cy="1224567"/>
            <a:chOff x="44972" y="1608799"/>
            <a:chExt cx="5067193" cy="1224567"/>
          </a:xfrm>
        </p:grpSpPr>
        <p:sp>
          <p:nvSpPr>
            <p:cNvPr id="6" name="AutoShape 6"/>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在进行更换操作时，必须穿戴安全帽、手套、护目镜等防护用品，确保个人安全。</a:t>
              </a:r>
            </a:p>
          </p:txBody>
        </p:sp>
        <p:sp>
          <p:nvSpPr>
            <p:cNvPr id="8" name="TextBox 8"/>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穿戴防护用品</a:t>
              </a:r>
            </a:p>
          </p:txBody>
        </p:sp>
        <p:sp>
          <p:nvSpPr>
            <p:cNvPr id="9" name="Freeform 9"/>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180959" y="1608799"/>
            <a:ext cx="4946836" cy="1224567"/>
            <a:chOff x="7180959" y="1608799"/>
            <a:chExt cx="4946836" cy="1224567"/>
          </a:xfrm>
        </p:grpSpPr>
        <p:sp>
          <p:nvSpPr>
            <p:cNvPr id="11" name="AutoShape 11"/>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在更换过程中，禁止带电作业，以免发生触电事故。</a:t>
              </a:r>
            </a:p>
          </p:txBody>
        </p:sp>
        <p:sp>
          <p:nvSpPr>
            <p:cNvPr id="13" name="TextBox 13"/>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禁止带电作业</a:t>
              </a:r>
            </a:p>
          </p:txBody>
        </p:sp>
        <p:sp>
          <p:nvSpPr>
            <p:cNvPr id="14" name="Freeform 14"/>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24384" y="4380910"/>
            <a:ext cx="5067193" cy="1224566"/>
            <a:chOff x="24384" y="4380910"/>
            <a:chExt cx="5067193" cy="1224566"/>
          </a:xfrm>
        </p:grpSpPr>
        <p:sp>
          <p:nvSpPr>
            <p:cNvPr id="16" name="AutoShape 16"/>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严格按照规定的操作顺序进行更换，避免因操作不当导致安全事故。</a:t>
              </a:r>
            </a:p>
          </p:txBody>
        </p:sp>
        <p:sp>
          <p:nvSpPr>
            <p:cNvPr id="18" name="TextBox 18"/>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注意操作顺序</a:t>
              </a:r>
            </a:p>
          </p:txBody>
        </p:sp>
        <p:sp>
          <p:nvSpPr>
            <p:cNvPr id="19" name="Freeform 19"/>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7180959" y="4380910"/>
            <a:ext cx="4946836" cy="1224566"/>
            <a:chOff x="7180959" y="4380910"/>
            <a:chExt cx="4946836" cy="1224566"/>
          </a:xfrm>
        </p:grpSpPr>
        <p:sp>
          <p:nvSpPr>
            <p:cNvPr id="21" name="AutoShape 21"/>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禁止违章作业和擅自更改安全技术措施，确保作业安全。</a:t>
              </a:r>
            </a:p>
          </p:txBody>
        </p:sp>
        <p:sp>
          <p:nvSpPr>
            <p:cNvPr id="23" name="TextBox 23"/>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禁止违章作业</a:t>
              </a:r>
            </a:p>
          </p:txBody>
        </p:sp>
        <p:sp>
          <p:nvSpPr>
            <p:cNvPr id="24" name="Freeform 24"/>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https://d.book118.com/468074102075006042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2024-09-21T19:03:25.179</cp:lastPrinted>
  <dcterms:created xsi:type="dcterms:W3CDTF">2024-09-21T11:03:25Z</dcterms:created>
  <dcterms:modified xsi:type="dcterms:W3CDTF">2024-09-21T11:03:27Z</dcterms:modified>
</cp:coreProperties>
</file>