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1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44E8-5B91-438E-8A67-B08EAE0F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86FC2-2A71-4543-81BB-034B75A9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08303-3975-4274-9E69-81AD4EC9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6AC42-883D-4298-98B0-8A975D73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6FBA2-1075-4958-ACA1-495868AD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1FCF9-CC65-4B2F-8C60-7D9226F8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34E25-C03A-4BC6-B458-E94E6F4F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9E815-ED95-47BD-8C52-3C8C62BD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D7EE8-796A-4DC0-9C60-001BCDAA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EE793-AADA-4656-A482-A889C886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22B32-E765-4568-BD40-2BFAD102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08" r:id="rId2"/>
    <p:sldLayoutId id="2147488409" r:id="rId3"/>
    <p:sldLayoutId id="2147488410" r:id="rId4"/>
    <p:sldLayoutId id="2147488411" r:id="rId5"/>
    <p:sldLayoutId id="2147488412" r:id="rId6"/>
    <p:sldLayoutId id="2147488413" r:id="rId7"/>
    <p:sldLayoutId id="2147488414" r:id="rId8"/>
    <p:sldLayoutId id="2147488415" r:id="rId9"/>
    <p:sldLayoutId id="2147488416" r:id="rId10"/>
    <p:sldLayoutId id="21474884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506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2023健身部会员反馈分析PPT大纲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会员反馈概述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会员对健身环境及设施的反馈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会员对教练的反馈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会员对课程设置的反馈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会员对价格及优惠的反馈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https://d.book118.com/468075064074006027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2023健身部会员反馈分析PPT大纲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2024-09-05T11:53:32.551</cp:lastPrinted>
  <dcterms:created xsi:type="dcterms:W3CDTF">2024-09-05T03:53:32Z</dcterms:created>
  <dcterms:modified xsi:type="dcterms:W3CDTF">2024-09-05T03:53:35Z</dcterms:modified>
</cp:coreProperties>
</file>