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75776C-5A96-4F6D-AABC-5DFF8CA992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8EC419-5805-48A1-B0A0-129D9C39B2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AFCB73-4F72-4DBB-9B2A-D7D742D934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096291-1B55-49F0-80CD-8A44EEFB9E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D70547B-853C-4914-8D5F-EF5183DC8A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B48B5E3-20C6-4E52-B68D-B4001D3997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54623B9-131E-4191-A9E5-5C95FB7D5C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7F1988-482C-49BA-9917-EB0E65B592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E4283D-7C96-401D-ABE1-77B1A2FB0C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0A9286-72A0-4CF4-8CB1-0F8A20B0B2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C23E37-AAB0-4A51-A6A7-F13D321511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8075064117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学校举办消防应急救援培训班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消防基础知识普及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应急疏散演练实施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初期火灾扑救能力培养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医疗救护知识传授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近年来，学校火灾事故时有发生，严重威胁师生生命财产安全。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火灾事故频发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消防安全意识薄弱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消防设施不完善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500" r="16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部分师生对消防安全重视不足，缺乏必要的消防安全知识和技能。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一些学校消防设施陈旧、不完善，难以满足现代消防安全需求。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当前消防安全形势分析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486" b="148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018" b="401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提高师生消防安全意识必要性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保障师生生命财产安全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通过培训提高师生消防安全意识，使其掌握基本的消防安全知识和技能，有效预防和应对火灾事故。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履行社会责任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学校作为教育机构，有义务和责任普及消防安全知识，培养师生自救互救能力。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促进校园安全稳定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加强消防安全教育，有助于营造安全稳定的校园环境，保障教学秩序的正常进行。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预期成果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师生掌握基本的消防安全知识和技能。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促进校园消防安全文化建设，形成人人关注消防、人人参与消防的良好氛围。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提高师生在火灾等紧急情况下的自救互救能力。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培训目标：通过本次培训，使师生了解消防安全基本知识，掌握火灾预防和应急处置技能，提高自救互救能力。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培训目标及预期成果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消防基础知识普及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电气故障、煤气泄漏、燃烧物品等是引发火灾的常见原因。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火灾原因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火灾可导致人员伤亡、财产损失，甚至威胁整个社区的安全。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危害程度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火灾原因及危害程度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拔掉保险销，握住喷嘴，对准火源根部按下压把进行灭火。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3500" b="3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将灭火毯迅速覆盖在火源上，通过隔绝空气达到灭火效果。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灭火毯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打开消火栓门，接好水带、水枪，打开阀门进行灭火。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消火栓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常见灭火器材使用方法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火场逃生与自救技巧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观察环境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低姿前行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观察火势大小和烟雾扩散方向，选择最佳逃生路线。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弯腰低姿前行，避免吸入高温有毒气体。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保持冷静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掩住口鼻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寻找安全出口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火灾发生时保持冷静，不要惊慌失措。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用湿毛巾或衣物掩住口鼻，防止吸入有毒烟雾。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按照疏散指示标志寻找安全出口，迅速逃离火场。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应急疏散演练实施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8" r="33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根据学校建筑布局、人员分布等实际情况，制定科学合理的应急疏散预案，明确疏散路线、集合地点、疏散时间等关键信息。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组织专业人员对预案进行详细解读，确保每位师生都能充分理解预案内容，掌握疏散要领和注意事项。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应急疏散预案制定与解读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预案解读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预案制定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指挥体系建立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成立应急疏散指挥部，由学校领导担任总指挥，各相关部门负责人担任副总指挥，确保指挥体系高效运转。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职责划分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明确指挥部成员及各部门职责，包括疏散引导、安全警戒、医疗救护、物资保障等，确保各项工作有人负责、有章可循。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现场指挥体系建立及职责划分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https://d.book118.com/468075064117006026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2024-09-04T05:56:00.502</cp:lastPrinted>
  <dcterms:created xsi:type="dcterms:W3CDTF">2024-09-03T21:56:00Z</dcterms:created>
  <dcterms:modified xsi:type="dcterms:W3CDTF">2024-09-03T21:56:02Z</dcterms:modified>
</cp:coreProperties>
</file>