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2A84EA-D08E-40DF-82D0-20D7230C429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7B856-1592-422F-A31C-1EC40CBB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A7260-0164-4055-973B-ED18EB1C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52A15-B617-4866-95BF-71B6943EC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13DAC-6387-4421-A822-2291ABC91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65B18D-8960-46B4-8030-F405508C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C10BA-05DE-4341-9B1F-600A1521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CFD02-C9B7-4BA4-B8D6-5FC8F2A2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98718-BEC5-4BF8-B212-3A88D0731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8A897-C2B9-4F8F-992F-311DB31F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969AB-D66A-4716-95EC-72106662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F6BF5-023A-42D4-B069-AE5E5258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07D0143-7AB1-424C-832F-331D8FDBDE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8A616FF-0913-4724-96C0-6B4C69E8A8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506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自身发展与心理健康提升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身体健康与自我成长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情绪管理与压力应对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社交关系与心理健康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心理韧性的培养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了解自身发展与心理健康提升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个人发展和心理健康在现代社会中变得越发重要。本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PPT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旨在探讨自身发展与心理健康提升，帮助人们更好地了解和应对这些问题。下面将详细介绍每个章节的内容。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什么是自身发展与心理健康提升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个人成长和进步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自身发展的含义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两者之间的相互影响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心态和情绪的平衡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心理健康的定义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健康的体魄和生活习惯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自身发展的维度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身体健康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工作和事业规划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职业发展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人际交往和社会融入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知识学习和能力提升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学习成长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压力应对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应对挑战和压力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寻求支持和放松方式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心理韧性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克服困难和挫折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保持积极心态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心理健康与工作效率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心理健康对工作表现的影响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提高工作效率的心理策略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心理健康的要素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认识自己的情绪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学会调节情绪反应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在自身发展与心理健康提升的道路上，我们需要关注多个方面，包括身体、职业、社交、学习等多个维度。同时，情绪管理、压力应对、心理韧性等要素也至关重要。通过本</a:t>
            </a:r>
            <a:r>
              <a:rPr lang="en-US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PPT</a:t>
            </a: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的学习，希望能帮助大家更好地认识和提升自身发展与心理健康水平。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身体健康与自我成长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身体健康对个人发展的影响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良好的身体健康是成功的基石。运动、饮食、睡眠等因素对个人的发展起着至关重要的作用。自我成长和身体健康之间存在着密切关系，相互影响，共同促进个人的整体发展。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树立明确的目标有助于提升生活质量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建立健康的生活方式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制定健康目标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合理膳食有助于维持身体健康和稳定情绪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均衡饮食的重要性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享受健康生活可提高工作效率和生活质量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健康生活的好处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持续学习的益处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学无止境，持续学习可以不断提升个人能力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发展新技能和爱好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拓展技能和爱好可以增加生活乐趣和拓宽人际关系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自我成长的路径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积极的心态可以带来更多机会和成功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健康的生活方式的挑战和解决方法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设定明确目标、制定计划和提高自我管理能力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克服拖延和懒惰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设定具体可量化目标、分解任务和控制进度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制定合理的计划和目标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重视身体信号、适时就医和保持健康习惯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应对身体不适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两者相辅相成，共同促进个人整体的发展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身体健康与自我成长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不断努力和改善自己，是实现自我成长和身体健康的关键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持续努力与改善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设定明确目标和规划未来生活，是持续发展的动力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未来规划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情绪管理与压力应对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良好的情绪管理对心理健康的影响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如何认识和应对自己的情绪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情绪的定义和分类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压力的来源和影响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了解不同类型压力带来的影响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压力的种类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寻找并解决个人压力源，改善生活质量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认识自己的压力源并解决方法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认识压力对健康的潜在危害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压力对身体和心理的影响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情绪管理技巧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有效的情绪管理技巧包括学会放松，通过心理疏导方法释放负面情绪，并寻找支持和倾诉，从而维护心理健康和平衡。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9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制定目标和策略应对不同压力情况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压力应对策略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制定应对压力的计划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与朋友、家人或专业机构共享压力情况，获得支持和建议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寻找支持和帮助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在面对挑战和压力时保持乐观和坚韧的态度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保持心理韧性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心理健康提升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通过有效的情绪管理和压力应对策略，可以提升心理健康水平，减少负面情绪对身体和心理的影响，建立积极的生活态度和心态，从而促进个人成长和自身发展。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https://d.book118.com/468075065010006050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自身发展与心理健康提升</vt:lpstr>
      <vt:lpstr>目录</vt:lpstr>
      <vt:lpstr>第1章 简介</vt:lpstr>
      <vt:lpstr> </vt:lpstr>
      <vt:lpstr>什么是自身发展与心理健康提升</vt:lpstr>
      <vt:lpstr>自身发展的维度</vt:lpstr>
      <vt:lpstr>心理健康的要素</vt:lpstr>
      <vt:lpstr>总结</vt:lpstr>
      <vt:lpstr>第2章 身体健康与自我成长</vt:lpstr>
      <vt:lpstr> </vt:lpstr>
      <vt:lpstr>建立健康的生活方式</vt:lpstr>
      <vt:lpstr>自我成长的路径</vt:lpstr>
      <vt:lpstr>健康的生活方式的挑战和解决方法</vt:lpstr>
      <vt:lpstr>总结与展望</vt:lpstr>
      <vt:lpstr>第3章 情绪管理与压力应对</vt:lpstr>
      <vt:lpstr>情绪管理的重要性</vt:lpstr>
      <vt:lpstr>压力的来源和影响</vt:lpstr>
      <vt:lpstr> </vt:lpstr>
      <vt:lpstr>压力应对策略</vt:lpstr>
      <vt:lpstr>心理健康提升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2024-09-29T14:20:47.241</cp:lastPrinted>
  <dcterms:created xsi:type="dcterms:W3CDTF">2024-09-29T06:20:47Z</dcterms:created>
  <dcterms:modified xsi:type="dcterms:W3CDTF">2024-09-29T06:20:51Z</dcterms:modified>
</cp:coreProperties>
</file>