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5E0A4-8AD1-41F3-9110-0AE9330BD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52AAB-74F0-4B55-B26B-54C03406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6AB5-9D98-434D-8167-6FF8804A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CB145-A22A-4ACA-A29F-367C26AA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196B03-1883-43F2-BC56-F7728C6A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A60A5A-8947-4059-8B22-76E6B2E52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84FA9-766C-493E-9EBF-0245EFF6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4D405-9FD3-402D-92DD-0EE1F518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2852A-F0BA-49AA-94F1-26473DAA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04CEB-B5C8-45D7-AC43-44048ABC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E5A84-F1A5-4D4D-B5E1-5424A304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513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施工现场卫生管理规定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卫生设施与设备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卫生检查与监督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施工现场卫生管理案例分享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施工现场卫生管理制度旨在确保施工过程中的卫生安全，预防疾病传播和保障员工健康。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随着建筑施工行业的快速发展，施工现场卫生管理问题逐渐凸显，制定相应的管理制度变得尤为重要。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有助于提高施工现场的卫生水平，减少疾病传播风险，保障员工健康。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有利于提升企业形象，增强员工归属感和工作积极性。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有助于提高施工效率，降低因卫生问题导致的生产损失。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3208" r="23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施工现场卫生管理规定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施工现场应保持整洁，材料堆放有序，垃圾及时清理。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施工现场应定期进行卫生清扫，保持环境整洁。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现场环境卫生管理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施工现场应设置卫生设施，如厕所、洗浴设施等，并保持其清洁卫生。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施工现场应采取措施防止扬尘、噪声等污染，保护环境。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施工现场人员应保持良好的个人卫生习惯，勤洗澡、勤换衣、勤剪指甲等。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施工现场人员不得在施工现场吸烟、随地吐痰、乱扔垃圾等。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施工现场人员应按照规定穿着整洁的工作服、工作鞋等，不得穿拖鞋、短裤等进入施工现场。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施工现场人员应遵守施工现场的卫生规定，如有身体不适，应及时报告并就医。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6200000">
            <a:off x="8945595" y="5258176"/>
            <a:ext cx="619760" cy="3168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64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2014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食品卫生管理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1939991" y="209119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施工现场的食品应符合国家食品安全标准，不得采购过期、变质、有害的食品。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5640019" y="209119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施工现场的食品加工应符合卫生要求，做到生熟分开、清洁消毒等。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3893800" y="4822810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施工现场的食品应妥善保存，防止污染、腐烂、变质等。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7649152" y="4822810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施工现场的食品应提供给施工人员食用，不得出售给其他人员食用。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卫生设施与设备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提供充足、干净的饮用水源，满足施工现场人员的日常需求。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清洁水源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提供安全、卫生的洗浴设施，确保施工人员能够及时清洁身体。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洗浴设施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设置足够的卫生间设施，保持卫生间清洁卫生，防止交叉感染。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配备足够的消毒液，定期对施工现场进行全面消毒，防止病毒和细菌的传播。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安装紫外线消毒灯，对施工现场进行定期的空气消毒。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提供消毒柜，对施工人员的餐具和食物进行消毒处理。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消毒设施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设置足够的垃圾桶，并分类标识，方便施工人员投放垃圾。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375" b="16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引导施工人员正确分类垃圾，提高垃圾处理效率。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定期清运施工现场的垃圾，保持施工现场的整洁和卫生。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垃圾清运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https://d.book118.com/468075133012006044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2024-09-23T22:14:06.057</cp:lastPrinted>
  <dcterms:created xsi:type="dcterms:W3CDTF">2024-09-23T14:14:06Z</dcterms:created>
  <dcterms:modified xsi:type="dcterms:W3CDTF">2024-09-23T14:14:08Z</dcterms:modified>
</cp:coreProperties>
</file>