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55A41-C98D-4B04-B954-6745468B6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6794A-FD04-43CC-A23F-C013926EA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9B372-83DB-4F43-8F37-F2206882A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EA1E5-9534-4D15-AADA-8AD2DE32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8D6B2-57DA-4C51-9ED1-06FE7E5E1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5F866-AB43-408F-98CF-235060F04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0780B-6173-4F01-9045-14999B59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9C3CB-8144-4761-8EBD-212ED0D59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7DE1E-D77A-4647-A2FA-85084027A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B2ED6-8719-44F9-B099-3D80986C6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8A476-82E6-4116-BCED-22C66D6A1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600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护理职业榜样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护理职业榜样的力量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护理职业榜样案例分享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护理职业榜样对现代护理实践的启示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护理职业榜样对个人成长的启示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护理职业是指从事护理工作的专业人员，他们具备专业的医学知识和技能，负责提供病人护理、疾病预防和健康促进等服务。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护理职业具有高度的专业性和技术性，要求从业人员具备丰富的医学知识、技能和经验，能够独立处理各种临床问题，提供全方位的护理服务。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25" r="256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护理人员是医疗团队的重要成员，他们负责病人的日常护理、病情监测和康复指导等工作，为病人提供专业、全面的护理服务。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护理人员不仅关注病人的治疗，还注重疾病的预防和健康促进。他们通过健康教育、健康咨询和筛查等方式，帮助人们建立健康的生活方式，预防疾病的发生。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护理人员在医疗团队中扮演着重要的协作角色，他们与其他医护人员密切合作，共同制定和实施治疗方案，确保病人得到最佳的治疗效果。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护理职业的历史可以追溯到古代，但现代护理职业的发展始于19世纪中叶。当时，随着医院的发展和医学技术的进步，护理工作逐渐专业化，成为医疗体系的重要组成部分。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技术的不断进步和社会对健康需求的不断提高，护理职业也在不断发展。现代护理工作已经从传统的疾病治疗扩展到预防保健、康复指导和健康促进等领域。同时，随着医疗技术的数字化和智能化，护理职业也需要不断更新知识和技能，以适应新的医疗环境和技术要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护理职业榜样的力量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榜样是指那些在职业或生活中具有优秀品质和行为的人，能够成为他人学习和模仿的对象。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榜样可以激发人们的积极性和动力，促使人们向更好的方向发展，同时也可以帮助人们树立正确的价值观和行为准则。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榜样的定义与作用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07" r="208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10" r="183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943" r="1794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护理职业榜样的特点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护理职业榜样具备扎实的专业知识和技能，能够为患者提供优质的护理服务。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护理职业榜样关注患者的情感和心理需求，能够给予患者温暖和关爱。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护理职业榜样在面对困难和挑战时，能够勇于担当，积极解决问题。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护理职业榜样具备持续学习的态度和能力，能够不断提升自己的专业水平。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专业素养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人文关怀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勇于担当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护理职业榜样能够激励其他护理人员不断努力，提高自己的专业素养和服务质量。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激励同行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护理职业榜样能够提升整个护理行业的社会形象，增强社会对护理工作的认同和尊重。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提升社会形象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护理职业榜样在行业中发挥着引领和示范作用，能够促进整个行业的进步和发展。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引领行业进步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护理职业榜样传播着正能量，让更多的人了解和认识到护理工作的价值和意义，增强社会的健康意识。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传播正能量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护理职业榜样的影响与启示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护理职业榜样案例分享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https://d.book118.com/468076000012006044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2024-09-23T22:14:07.210</cp:lastPrinted>
  <dcterms:created xsi:type="dcterms:W3CDTF">2024-09-23T14:14:07Z</dcterms:created>
  <dcterms:modified xsi:type="dcterms:W3CDTF">2024-09-23T14:14:09Z</dcterms:modified>
</cp:coreProperties>
</file>