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27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54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40F0D-058C-47BE-820C-0D7948F25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D86D8-03D7-4F41-B6E7-9E35ECF14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A034A-A77D-4E87-AF15-144647C50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EC706-4D5C-4AE3-BFE0-7F42DC241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F71F84-9A12-41B4-B900-3BE024C33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0ED26C-4EB0-460D-AC2D-C260B756E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F92EBD-92D1-41BD-86FF-A41E11FE1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9B118-2259-4951-96EF-43A13611B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3C0BE-8516-423F-BA5F-78BC83CE2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D6243-5A06-4E90-B72E-846ADC1E6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D2005-BA13-4943-B5E1-446CC9BEC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2770" r:id="rId2"/>
    <p:sldLayoutId id="2147512771" r:id="rId3"/>
    <p:sldLayoutId id="2147512772" r:id="rId4"/>
    <p:sldLayoutId id="2147512773" r:id="rId5"/>
    <p:sldLayoutId id="2147512774" r:id="rId6"/>
    <p:sldLayoutId id="2147512775" r:id="rId7"/>
    <p:sldLayoutId id="2147512776" r:id="rId8"/>
    <p:sldLayoutId id="2147512777" r:id="rId9"/>
    <p:sldLayoutId id="2147512778" r:id="rId10"/>
    <p:sldLayoutId id="214751277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29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tags" Target="../tags/tag432.xml" /><Relationship Id="rId6" Type="http://schemas.openxmlformats.org/officeDocument/2006/relationships/tags" Target="../tags/tag433.xml" /><Relationship Id="rId7" Type="http://schemas.openxmlformats.org/officeDocument/2006/relationships/tags" Target="../tags/tag434.xml" /><Relationship Id="rId8" Type="http://schemas.openxmlformats.org/officeDocument/2006/relationships/tags" Target="../tags/tag435.xml" /><Relationship Id="rId9" Type="http://schemas.openxmlformats.org/officeDocument/2006/relationships/tags" Target="../tags/tag4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5.xml" /><Relationship Id="rId11" Type="http://schemas.openxmlformats.org/officeDocument/2006/relationships/tags" Target="../tags/tag446.xml" /><Relationship Id="rId12" Type="http://schemas.openxmlformats.org/officeDocument/2006/relationships/tags" Target="../tags/tag447.xml" /><Relationship Id="rId13" Type="http://schemas.openxmlformats.org/officeDocument/2006/relationships/tags" Target="../tags/tag448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tags" Target="../tags/tag442.xml" /><Relationship Id="rId8" Type="http://schemas.openxmlformats.org/officeDocument/2006/relationships/tags" Target="../tags/tag443.xml" /><Relationship Id="rId9" Type="http://schemas.openxmlformats.org/officeDocument/2006/relationships/tags" Target="../tags/tag4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49.xml" /><Relationship Id="rId4" Type="http://schemas.openxmlformats.org/officeDocument/2006/relationships/tags" Target="../tags/tag450.xml" /><Relationship Id="rId5" Type="http://schemas.openxmlformats.org/officeDocument/2006/relationships/tags" Target="../tags/tag4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0.xml" /><Relationship Id="rId11" Type="http://schemas.openxmlformats.org/officeDocument/2006/relationships/tags" Target="../tags/tag461.xml" /><Relationship Id="rId12" Type="http://schemas.openxmlformats.org/officeDocument/2006/relationships/tags" Target="../tags/tag462.xml" /><Relationship Id="rId13" Type="http://schemas.openxmlformats.org/officeDocument/2006/relationships/tags" Target="../tags/tag463.xml" /><Relationship Id="rId2" Type="http://schemas.openxmlformats.org/officeDocument/2006/relationships/tags" Target="../tags/tag452.xml" /><Relationship Id="rId3" Type="http://schemas.openxmlformats.org/officeDocument/2006/relationships/tags" Target="../tags/tag453.xml" /><Relationship Id="rId4" Type="http://schemas.openxmlformats.org/officeDocument/2006/relationships/tags" Target="../tags/tag454.xml" /><Relationship Id="rId5" Type="http://schemas.openxmlformats.org/officeDocument/2006/relationships/tags" Target="../tags/tag455.xml" /><Relationship Id="rId6" Type="http://schemas.openxmlformats.org/officeDocument/2006/relationships/tags" Target="../tags/tag456.xml" /><Relationship Id="rId7" Type="http://schemas.openxmlformats.org/officeDocument/2006/relationships/tags" Target="../tags/tag457.xml" /><Relationship Id="rId8" Type="http://schemas.openxmlformats.org/officeDocument/2006/relationships/tags" Target="../tags/tag458.xml" /><Relationship Id="rId9" Type="http://schemas.openxmlformats.org/officeDocument/2006/relationships/tags" Target="../tags/tag4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2.xml" /><Relationship Id="rId11" Type="http://schemas.openxmlformats.org/officeDocument/2006/relationships/tags" Target="../tags/tag473.xml" /><Relationship Id="rId12" Type="http://schemas.openxmlformats.org/officeDocument/2006/relationships/tags" Target="../tags/tag474.xml" /><Relationship Id="rId13" Type="http://schemas.openxmlformats.org/officeDocument/2006/relationships/tags" Target="../tags/tag475.xml" /><Relationship Id="rId14" Type="http://schemas.openxmlformats.org/officeDocument/2006/relationships/tags" Target="../tags/tag476.xml" /><Relationship Id="rId15" Type="http://schemas.openxmlformats.org/officeDocument/2006/relationships/tags" Target="../tags/tag477.xml" /><Relationship Id="rId16" Type="http://schemas.openxmlformats.org/officeDocument/2006/relationships/tags" Target="../tags/tag478.xml" /><Relationship Id="rId17" Type="http://schemas.openxmlformats.org/officeDocument/2006/relationships/tags" Target="../tags/tag479.xml" /><Relationship Id="rId18" Type="http://schemas.openxmlformats.org/officeDocument/2006/relationships/tags" Target="../tags/tag480.xml" /><Relationship Id="rId19" Type="http://schemas.openxmlformats.org/officeDocument/2006/relationships/tags" Target="../tags/tag481.xml" /><Relationship Id="rId2" Type="http://schemas.openxmlformats.org/officeDocument/2006/relationships/tags" Target="../tags/tag464.xml" /><Relationship Id="rId20" Type="http://schemas.openxmlformats.org/officeDocument/2006/relationships/tags" Target="../tags/tag482.xml" /><Relationship Id="rId21" Type="http://schemas.openxmlformats.org/officeDocument/2006/relationships/tags" Target="../tags/tag483.xml" /><Relationship Id="rId22" Type="http://schemas.openxmlformats.org/officeDocument/2006/relationships/tags" Target="../tags/tag484.xml" /><Relationship Id="rId23" Type="http://schemas.openxmlformats.org/officeDocument/2006/relationships/tags" Target="../tags/tag485.xml" /><Relationship Id="rId24" Type="http://schemas.openxmlformats.org/officeDocument/2006/relationships/tags" Target="../tags/tag486.xml" /><Relationship Id="rId25" Type="http://schemas.openxmlformats.org/officeDocument/2006/relationships/tags" Target="../tags/tag487.xml" /><Relationship Id="rId26" Type="http://schemas.openxmlformats.org/officeDocument/2006/relationships/tags" Target="../tags/tag488.xml" /><Relationship Id="rId27" Type="http://schemas.openxmlformats.org/officeDocument/2006/relationships/tags" Target="../tags/tag489.xml" /><Relationship Id="rId28" Type="http://schemas.openxmlformats.org/officeDocument/2006/relationships/tags" Target="../tags/tag490.xml" /><Relationship Id="rId29" Type="http://schemas.openxmlformats.org/officeDocument/2006/relationships/tags" Target="../tags/tag491.xml" /><Relationship Id="rId3" Type="http://schemas.openxmlformats.org/officeDocument/2006/relationships/tags" Target="../tags/tag465.xml" /><Relationship Id="rId30" Type="http://schemas.openxmlformats.org/officeDocument/2006/relationships/tags" Target="../tags/tag492.xml" /><Relationship Id="rId4" Type="http://schemas.openxmlformats.org/officeDocument/2006/relationships/tags" Target="../tags/tag466.xml" /><Relationship Id="rId5" Type="http://schemas.openxmlformats.org/officeDocument/2006/relationships/tags" Target="../tags/tag467.xml" /><Relationship Id="rId6" Type="http://schemas.openxmlformats.org/officeDocument/2006/relationships/tags" Target="../tags/tag468.xml" /><Relationship Id="rId7" Type="http://schemas.openxmlformats.org/officeDocument/2006/relationships/tags" Target="../tags/tag469.xml" /><Relationship Id="rId8" Type="http://schemas.openxmlformats.org/officeDocument/2006/relationships/tags" Target="../tags/tag470.xml" /><Relationship Id="rId9" Type="http://schemas.openxmlformats.org/officeDocument/2006/relationships/tags" Target="../tags/tag4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1.xml" /><Relationship Id="rId11" Type="http://schemas.openxmlformats.org/officeDocument/2006/relationships/tags" Target="../tags/tag502.xml" /><Relationship Id="rId12" Type="http://schemas.openxmlformats.org/officeDocument/2006/relationships/tags" Target="../tags/tag503.xml" /><Relationship Id="rId13" Type="http://schemas.openxmlformats.org/officeDocument/2006/relationships/tags" Target="../tags/tag504.xml" /><Relationship Id="rId2" Type="http://schemas.openxmlformats.org/officeDocument/2006/relationships/tags" Target="../tags/tag493.xml" /><Relationship Id="rId3" Type="http://schemas.openxmlformats.org/officeDocument/2006/relationships/tags" Target="../tags/tag494.xml" /><Relationship Id="rId4" Type="http://schemas.openxmlformats.org/officeDocument/2006/relationships/tags" Target="../tags/tag495.xml" /><Relationship Id="rId5" Type="http://schemas.openxmlformats.org/officeDocument/2006/relationships/tags" Target="../tags/tag496.xml" /><Relationship Id="rId6" Type="http://schemas.openxmlformats.org/officeDocument/2006/relationships/tags" Target="../tags/tag497.xml" /><Relationship Id="rId7" Type="http://schemas.openxmlformats.org/officeDocument/2006/relationships/tags" Target="../tags/tag498.xml" /><Relationship Id="rId8" Type="http://schemas.openxmlformats.org/officeDocument/2006/relationships/tags" Target="../tags/tag499.xml" /><Relationship Id="rId9" Type="http://schemas.openxmlformats.org/officeDocument/2006/relationships/tags" Target="../tags/tag5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05.xml" /><Relationship Id="rId4" Type="http://schemas.openxmlformats.org/officeDocument/2006/relationships/tags" Target="../tags/tag506.xml" /><Relationship Id="rId5" Type="http://schemas.openxmlformats.org/officeDocument/2006/relationships/tags" Target="../tags/tag5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08.xml" /><Relationship Id="rId3" Type="http://schemas.openxmlformats.org/officeDocument/2006/relationships/tags" Target="../tags/tag509.xml" /><Relationship Id="rId4" Type="http://schemas.openxmlformats.org/officeDocument/2006/relationships/tags" Target="../tags/tag510.xml" /><Relationship Id="rId5" Type="http://schemas.openxmlformats.org/officeDocument/2006/relationships/tags" Target="../tags/tag511.xml" /><Relationship Id="rId6" Type="http://schemas.openxmlformats.org/officeDocument/2006/relationships/tags" Target="../tags/tag512.xml" /><Relationship Id="rId7" Type="http://schemas.openxmlformats.org/officeDocument/2006/relationships/tags" Target="../tags/tag513.xml" /><Relationship Id="rId8" Type="http://schemas.openxmlformats.org/officeDocument/2006/relationships/tags" Target="../tags/tag514.xml" /><Relationship Id="rId9" Type="http://schemas.openxmlformats.org/officeDocument/2006/relationships/tags" Target="../tags/tag5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4.xml" /><Relationship Id="rId11" Type="http://schemas.openxmlformats.org/officeDocument/2006/relationships/tags" Target="../tags/tag525.xml" /><Relationship Id="rId12" Type="http://schemas.openxmlformats.org/officeDocument/2006/relationships/tags" Target="../tags/tag526.xml" /><Relationship Id="rId13" Type="http://schemas.openxmlformats.org/officeDocument/2006/relationships/tags" Target="../tags/tag527.xml" /><Relationship Id="rId2" Type="http://schemas.openxmlformats.org/officeDocument/2006/relationships/tags" Target="../tags/tag516.xml" /><Relationship Id="rId3" Type="http://schemas.openxmlformats.org/officeDocument/2006/relationships/tags" Target="../tags/tag517.xml" /><Relationship Id="rId4" Type="http://schemas.openxmlformats.org/officeDocument/2006/relationships/tags" Target="../tags/tag518.xml" /><Relationship Id="rId5" Type="http://schemas.openxmlformats.org/officeDocument/2006/relationships/tags" Target="../tags/tag519.xml" /><Relationship Id="rId6" Type="http://schemas.openxmlformats.org/officeDocument/2006/relationships/tags" Target="../tags/tag520.xml" /><Relationship Id="rId7" Type="http://schemas.openxmlformats.org/officeDocument/2006/relationships/tags" Target="../tags/tag521.xml" /><Relationship Id="rId8" Type="http://schemas.openxmlformats.org/officeDocument/2006/relationships/tags" Target="../tags/tag522.xml" /><Relationship Id="rId9" Type="http://schemas.openxmlformats.org/officeDocument/2006/relationships/tags" Target="../tags/tag5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6.xml" /><Relationship Id="rId11" Type="http://schemas.openxmlformats.org/officeDocument/2006/relationships/tags" Target="../tags/tag537.xml" /><Relationship Id="rId12" Type="http://schemas.openxmlformats.org/officeDocument/2006/relationships/tags" Target="../tags/tag538.xml" /><Relationship Id="rId13" Type="http://schemas.openxmlformats.org/officeDocument/2006/relationships/tags" Target="../tags/tag539.xml" /><Relationship Id="rId2" Type="http://schemas.openxmlformats.org/officeDocument/2006/relationships/tags" Target="../tags/tag528.xml" /><Relationship Id="rId3" Type="http://schemas.openxmlformats.org/officeDocument/2006/relationships/tags" Target="../tags/tag529.xml" /><Relationship Id="rId4" Type="http://schemas.openxmlformats.org/officeDocument/2006/relationships/tags" Target="../tags/tag530.xml" /><Relationship Id="rId5" Type="http://schemas.openxmlformats.org/officeDocument/2006/relationships/tags" Target="../tags/tag531.xml" /><Relationship Id="rId6" Type="http://schemas.openxmlformats.org/officeDocument/2006/relationships/tags" Target="../tags/tag532.xml" /><Relationship Id="rId7" Type="http://schemas.openxmlformats.org/officeDocument/2006/relationships/tags" Target="../tags/tag533.xml" /><Relationship Id="rId8" Type="http://schemas.openxmlformats.org/officeDocument/2006/relationships/tags" Target="../tags/tag534.xml" /><Relationship Id="rId9" Type="http://schemas.openxmlformats.org/officeDocument/2006/relationships/tags" Target="../tags/tag53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7601107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基本礼仪培训课件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AA,A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礼仪概述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仪表仪态礼仪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言谈举止礼仪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社交场合礼仪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职场礼仪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礼仪概述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礼仪的定义与重要性</a:t>
            </a:r>
            <a:endParaRPr lang="zh-CN" altLang="en-US"/>
          </a:p>
        </p:txBody>
      </p:sp>
      <p:sp>
        <p:nvSpPr>
          <p:cNvPr id="1050728" name="矩形 15"/>
          <p:cNvSpPr/>
          <p:nvPr>
            <p:custDataLst>
              <p:tags r:id="rId2"/>
            </p:custDataLst>
          </p:nvPr>
        </p:nvSpPr>
        <p:spPr>
          <a:xfrm>
            <a:off x="2180871" y="1186159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礼仪的定义：指人们在社会交往中形成的行为规范和准则，包括言谈举止、服饰打扮、待人接物等方面。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0" name="任意多边形 17"/>
          <p:cNvSpPr/>
          <p:nvPr>
            <p:custDataLst>
              <p:tags r:id="rId3"/>
            </p:custDataLst>
          </p:nvPr>
        </p:nvSpPr>
        <p:spPr>
          <a:xfrm flipV="1">
            <a:off x="2097274" y="1099950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2" name="任意多边形 18"/>
          <p:cNvSpPr/>
          <p:nvPr>
            <p:custDataLst>
              <p:tags r:id="rId4"/>
            </p:custDataLst>
          </p:nvPr>
        </p:nvSpPr>
        <p:spPr>
          <a:xfrm flipH="1">
            <a:off x="8694475" y="1698191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4" name="矩形 27"/>
          <p:cNvSpPr/>
          <p:nvPr>
            <p:custDataLst>
              <p:tags r:id="rId5"/>
            </p:custDataLst>
          </p:nvPr>
        </p:nvSpPr>
        <p:spPr>
          <a:xfrm>
            <a:off x="2180871" y="2591635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礼仪的重要性：有助于维护社会秩序，促进人际交往，提升个人形象，展现企业文化。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6" name="任意多边形 29"/>
          <p:cNvSpPr/>
          <p:nvPr>
            <p:custDataLst>
              <p:tags r:id="rId6"/>
            </p:custDataLst>
          </p:nvPr>
        </p:nvSpPr>
        <p:spPr>
          <a:xfrm flipV="1">
            <a:off x="2097274" y="2505425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8" name="任意多边形 30"/>
          <p:cNvSpPr/>
          <p:nvPr>
            <p:custDataLst>
              <p:tags r:id="rId7"/>
            </p:custDataLst>
          </p:nvPr>
        </p:nvSpPr>
        <p:spPr>
          <a:xfrm flipH="1">
            <a:off x="8694475" y="3103667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0" name="矩形 5"/>
          <p:cNvSpPr/>
          <p:nvPr>
            <p:custDataLst>
              <p:tags r:id="rId8"/>
            </p:custDataLst>
          </p:nvPr>
        </p:nvSpPr>
        <p:spPr>
          <a:xfrm>
            <a:off x="2180871" y="3997110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礼仪的分类：包括商务礼仪、社交礼仪、职场礼仪、公共礼仪等。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42" name="任意多边形 7"/>
          <p:cNvSpPr/>
          <p:nvPr>
            <p:custDataLst>
              <p:tags r:id="rId9"/>
            </p:custDataLst>
          </p:nvPr>
        </p:nvSpPr>
        <p:spPr>
          <a:xfrm flipV="1">
            <a:off x="2097274" y="3910901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4" name="任意多边形 8"/>
          <p:cNvSpPr/>
          <p:nvPr>
            <p:custDataLst>
              <p:tags r:id="rId10"/>
            </p:custDataLst>
          </p:nvPr>
        </p:nvSpPr>
        <p:spPr>
          <a:xfrm flipH="1">
            <a:off x="8694475" y="4509142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6" name="矩形 10"/>
          <p:cNvSpPr/>
          <p:nvPr>
            <p:custDataLst>
              <p:tags r:id="rId11"/>
            </p:custDataLst>
          </p:nvPr>
        </p:nvSpPr>
        <p:spPr>
          <a:xfrm>
            <a:off x="2180871" y="5402586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学习礼仪的目的：提高个人素质，增强人际交往能力，更好地适应社会生活。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48" name="任意多边形 12"/>
          <p:cNvSpPr/>
          <p:nvPr>
            <p:custDataLst>
              <p:tags r:id="rId12"/>
            </p:custDataLst>
          </p:nvPr>
        </p:nvSpPr>
        <p:spPr>
          <a:xfrm flipV="1">
            <a:off x="2097274" y="5316376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50" name="任意多边形 13"/>
          <p:cNvSpPr/>
          <p:nvPr>
            <p:custDataLst>
              <p:tags r:id="rId13"/>
            </p:custDataLst>
          </p:nvPr>
        </p:nvSpPr>
        <p:spPr>
          <a:xfrm flipH="1">
            <a:off x="8694475" y="5914618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礼仪的分类与特点</a:t>
            </a:r>
            <a:endParaRPr lang="zh-CN" altLang="en-US"/>
          </a:p>
        </p:txBody>
      </p:sp>
      <p:sp>
        <p:nvSpPr>
          <p:cNvPr id="1050796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798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800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802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8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商务礼仪的特点：正式、规范、尊重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8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礼仪的分类：商务礼仪、社交礼仪、公共礼仪等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8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社交礼仪的特点：亲切、友好、互动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8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公共礼仪的特点：文明、礼貌、尊重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礼仪的基本原则</a:t>
            </a:r>
            <a:endParaRPr lang="zh-CN" altLang="en-US"/>
          </a:p>
        </p:txBody>
      </p:sp>
      <p:sp>
        <p:nvSpPr>
          <p:cNvPr id="1050856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58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60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尊重他人：尊重他人的感受、观点和选择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62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64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66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真诚友善：真诚对待他人，友善相处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68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70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72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适度得体：根据场合和关系，保持适度的言行举止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74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76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78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遵守规则：遵守社会规范和礼仪规则，尊重他人的权利和尊严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2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仪表仪态礼仪</a:t>
            </a:r>
            <a:endParaRPr lang="zh-CN" altLang="en-US"/>
          </a:p>
        </p:txBody>
      </p:sp>
      <p:sp>
        <p:nvSpPr>
          <p:cNvPr id="105092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着装规范</a:t>
            </a:r>
            <a:endParaRPr lang="zh-CN" altLang="en-US"/>
          </a:p>
        </p:txBody>
      </p:sp>
      <p:sp>
        <p:nvSpPr>
          <p:cNvPr id="10512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248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50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商务场合：西装、衬衫、领带、皮鞋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2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54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56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休闲场合：休闲装、牛仔裤、运动鞋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2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260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社交场合：晚礼服、高跟鞋、首饰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262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66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68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工作场合：工作服、安全鞋、防护用品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仪容修饰</a:t>
            </a:r>
            <a:endParaRPr lang="zh-CN" altLang="en-US"/>
          </a:p>
        </p:txBody>
      </p:sp>
      <p:sp>
        <p:nvSpPr>
          <p:cNvPr id="1051314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16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18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20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22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24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26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2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3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3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3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3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3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4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42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44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46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4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50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面部清洁：保持面部清洁，避免油光和污垢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2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配饰搭配：选择合适的配饰，如耳环、项链等，以提升整体形象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4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发型打理：选择适合自己的发型，保持整洁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6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化妆技巧：根据场合选择合适的妆容，避免过于浓重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姿态举止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表情神态</a:t>
            </a:r>
            <a:endParaRPr lang="zh-CN" altLang="en-US"/>
          </a:p>
        </p:txBody>
      </p:sp>
      <p:sp>
        <p:nvSpPr>
          <p:cNvPr id="10514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444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6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微笑：保持微笑，展现友好和自信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4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0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2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眼神交流：保持眼神交流，表示尊重和关注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4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456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面部表情：适当表达情感，避免过于夸张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458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2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4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身体语言：保持身体直立，避免低头或翘脚等不良习惯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50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言谈举止礼仪</a:t>
            </a:r>
            <a:endParaRPr lang="zh-CN" altLang="en-US"/>
          </a:p>
        </p:txBody>
      </p:sp>
      <p:sp>
        <p:nvSpPr>
          <p:cNvPr id="105151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8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礼貌用语</a:t>
            </a:r>
            <a:endParaRPr lang="zh-CN" altLang="en-US"/>
          </a:p>
        </p:txBody>
      </p:sp>
      <p:sp>
        <p:nvSpPr>
          <p:cNvPr id="1051832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834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836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838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84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感谢语：谢谢、非常感谢、麻烦您了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842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问候语：您好、早上好、下午好、晚上好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84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道歉语：对不起、非常抱歉、打扰了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84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道别语：再见、祝您今天过得愉快、期待下次再见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8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言谈技巧</a:t>
            </a:r>
            <a:endParaRPr lang="zh-CN" altLang="en-US"/>
          </a:p>
        </p:txBody>
      </p:sp>
      <p:sp>
        <p:nvSpPr>
          <p:cNvPr id="105189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9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89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9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90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0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90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0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90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清晰表达：说话要清晰、准确，避免使用过于复杂或模糊的词汇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91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避免争论：在讨论中避免过于激烈的争论，尊重对方的观点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91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保持礼貌：使用礼貌用语，避免使用粗俗、歧视性语言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91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倾听：认真倾听对方，不要打断对方说话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19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倾听与表达</a:t>
            </a:r>
            <a:endParaRPr lang="zh-CN" altLang="en-US"/>
          </a:p>
        </p:txBody>
      </p:sp>
      <p:sp>
        <p:nvSpPr>
          <p:cNvPr id="1051960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62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64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倾听：认真倾听他人的讲话，不要打断对方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66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68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70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表达：清晰、准确地表达自己的观点和想法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72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74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76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语气：使用适当的语气和语调，避免过于强硬或过于软弱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78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80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82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肢体语言：注意自己的肢体语言，避免过于夸张或过于拘谨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https://d.book118.com/468076011076006033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51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07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思源黑体 CN Normal</vt:lpstr>
      <vt:lpstr>Calibri Light</vt:lpstr>
      <vt:lpstr>Office Theme</vt:lpstr>
      <vt:lpstr>基本礼仪培训课件</vt:lpstr>
      <vt:lpstr>目录</vt:lpstr>
      <vt:lpstr>单击编辑章节标题</vt:lpstr>
      <vt:lpstr>礼仪概述</vt:lpstr>
      <vt:lpstr>礼仪的定义与重要性</vt:lpstr>
      <vt:lpstr>礼仪的分类与特点</vt:lpstr>
      <vt:lpstr>礼仪的基本原则</vt:lpstr>
      <vt:lpstr>仪表仪态礼仪</vt:lpstr>
      <vt:lpstr>着装规范</vt:lpstr>
      <vt:lpstr>仪容修饰</vt:lpstr>
      <vt:lpstr>姿态举止</vt:lpstr>
      <vt:lpstr>表情神态</vt:lpstr>
      <vt:lpstr>言谈举止礼仪</vt:lpstr>
      <vt:lpstr>礼貌用语</vt:lpstr>
      <vt:lpstr>言谈技巧</vt:lpstr>
      <vt:lpstr>倾听与表达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2024-09-11T14:48:28.324</cp:lastPrinted>
  <dcterms:created xsi:type="dcterms:W3CDTF">2024-09-11T06:48:28Z</dcterms:created>
  <dcterms:modified xsi:type="dcterms:W3CDTF">2024-09-11T06:48:31Z</dcterms:modified>
</cp:coreProperties>
</file>