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1521A-E179-4065-A982-7DC1E263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543BA-B22A-4047-B294-DA5A1AABB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8E535-9B39-4B95-8916-21E6B219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4A12C-4214-43D0-A310-5C048EC6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37E10-2021-44CA-900A-07F297B9F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92A0FB-BCEE-4E1C-80DE-602F2AEB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D13407-B133-4E0F-8781-BF3180665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799B9-1B60-45A9-ABE1-20D8CA58C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A18ED-788A-419D-B4A6-44240648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2CDEC-6D1A-4406-B1BE-AD5CA548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A8AE8-11FE-4617-A04F-18EA9C4C9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6022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市政工程概论--城市道路构造与识图课件\n## 1.城市道路的基本概念与分类\n### 1.1城市道路的功能与作用\n### 1.2城市道路的分类与等级\n### 1.3城市道路的发展历程与趋势\n## 2.城市道路结构设计原理与方法\n### 2.1城市道路结构设计的基本原则\n### 2.2城市道路结构设计的常用方法\n### 2.3城市道路结构设计的案例分析\n## 3.城市道路施工技术与质量验收\n### 3.1城市道路施工前的准备工作\n### 3.2城市道路施工过程中的关键技术\n### 3.3城市道路施工质量验收标准与方法\n## 4.城市道路养护与维修技术\n### 4.1城市道路养护与维修的重要性\n### 4.2城市道路养护与维修的常用方法\n### 4.3城市道路养护与维修的案例分析\n## 5.城市道路绿化与景观设计\n### 5.1城市道路绿化的作用与要求\n### 5.2城市道路绿化的设计与实施\n### 5.3城市道路景观的设计与实施\n## 6.城市道路识图基本技能与方法\n### 6.1城市道路图纸的基本要素与表示方法\n### 6.2城市道路图纸的识读技巧与流程\n### 6.3城市道路图纸的实例分析与讲解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市政工程概论--城市道路构造与识图课件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城市道路的基本概念与分类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组合 21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城市道路的基本功能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提供交通出行通道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保障城市经济发展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促进城市文化交流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城市道路的作用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连接城市各区域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疏导交通流量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提高城市环境质量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城市道路的重要性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关系到城市经济发展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关系到市民生活便利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关系到城市形象和品质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城市道路的功能与作用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城市道路的分类与等级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7" name="组合 236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按照道路行政等级分类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按照道路功能分类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按照道路结构形式分类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城市道路的等级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一级道路：城市主干道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二级道路：城市次干道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三级道路：城市支路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四级道路：小区道路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7" name="组合 246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城市道路等级划分的原则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道路宽度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道路重要性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组合 25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组合 25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城市道路的发展历程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古代城市道路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近现代城市道路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当代城市道路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组合 25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个性化与人性化设计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绿色环保道路建设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智能化交通技术应用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综合交通网络规划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城市道路结构设计原理与方法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城市道路结构设计的基本要求</a:t>
                </a:r>
                <a:endParaRPr/>
              </a:p>
            </p:txBody>
          </p:sp>
          <p:sp>
            <p:nvSpPr>
              <p:cNvPr id="2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保证道路的使用功能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考虑道路的承载能力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兼顾道路的经济性</a:t>
                </a:r>
                <a:endParaRPr/>
              </a:p>
            </p:txBody>
          </p:sp>
        </p:grpSp>
        <p:grpSp>
          <p:nvGrpSpPr>
            <p:cNvPr id="27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城市道路结构设计的稳定性原则</a:t>
                </a:r>
                <a:endParaRPr/>
              </a:p>
            </p:txBody>
          </p:sp>
          <p:sp>
            <p:nvSpPr>
              <p:cNvPr id="2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结构布局合理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材料性能稳定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施工工艺可靠</a:t>
                </a:r>
                <a:endParaRPr/>
              </a:p>
            </p:txBody>
          </p:sp>
        </p:grpSp>
        <p:grpSp>
          <p:nvGrpSpPr>
            <p:cNvPr id="27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城市道路结构设计的环保原则</a:t>
                </a:r>
                <a:endParaRPr/>
              </a:p>
            </p:txBody>
          </p:sp>
          <p:sp>
            <p:nvSpPr>
              <p:cNvPr id="2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保护生态环境</a:t>
                </a:r>
                <a:endParaRPr/>
              </a:p>
            </p:txBody>
          </p:sp>
        </p:grpSp>
      </p:grpSp>
      <p:pic>
        <p:nvPicPr>
          <p:cNvPr id="28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城市道路结构设计的基本原则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组合 2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7" name="组合 28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城市道路结构设计的基本方法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概率法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组合 29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城市道路结构设计的优化方法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动态规划法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模糊综合评价法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遗传算法</a:t>
                </a:r>
                <a:endParaRPr/>
              </a:p>
            </p:txBody>
          </p:sp>
          <p:pic>
            <p:nvPicPr>
              <p:cNvPr id="2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7" name="组合 29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城市道路结构设计的智能化方法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物联网技术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人工智能技术</a:t>
                </a:r>
                <a:endParaRPr/>
              </a:p>
            </p:txBody>
          </p:sp>
          <p:pic>
            <p:nvPicPr>
              <p:cNvPr id="3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城市道路结构设计的常用方法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实施效果与评价</a:t>
                </a:r>
                <a:endParaRPr/>
              </a:p>
            </p:txBody>
          </p:sp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城市道路结构设计案例一</a:t>
                </a:r>
                <a:endParaRPr/>
              </a:p>
            </p:txBody>
          </p:sp>
        </p:grpSp>
        <p:grpSp>
          <p:nvGrpSpPr>
            <p:cNvPr id="30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实施效果与评价</a:t>
                </a:r>
                <a:endParaRPr/>
              </a:p>
            </p:txBody>
          </p:sp>
          <p:sp>
            <p:nvSpPr>
              <p:cNvPr id="3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城市道路结构设计案例二</a:t>
                </a:r>
                <a:endParaRPr/>
              </a:p>
            </p:txBody>
          </p:sp>
        </p:grpSp>
        <p:grpSp>
          <p:nvGrpSpPr>
            <p:cNvPr id="31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实施效果与评价</a:t>
                </a:r>
                <a:endParaRPr/>
              </a:p>
            </p:txBody>
          </p:sp>
          <p:sp>
            <p:nvSpPr>
              <p:cNvPr id="3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城市道路结构设计案例三</a:t>
                </a:r>
                <a:endParaRPr/>
              </a:p>
            </p:txBody>
          </p:sp>
        </p:grpSp>
      </p:grpSp>
      <p:pic>
        <p:nvPicPr>
          <p:cNvPr id="31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城市道路结构设计的案例分析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城市道路施工技术与质量验收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城市道路施工前的调查工作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道路地形地貌调查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地质条件调查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地下水条件调查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城市道路施工前的设计工作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施工图纸设计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施工方案制定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施工预算编制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城市道路施工前的物资准备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材料采购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施工设备租赁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施工人员组织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城市道路施工前的准备工作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城市道路施工过程中的地基处理技术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地基开挖与填筑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桩基工程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地质改良技术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城市道路施工过程中的路面施工技术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路面基层施工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路面面层施工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路面修复技术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城市道路施工过程中的桥梁施工技术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桥梁基础施工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桥梁上部结构施工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桥梁附属设施施工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城市道路施工过程中的关键技术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地方标准</a:t>
                </a:r>
                <a:endParaRPr/>
              </a:p>
            </p:txBody>
          </p:sp>
          <p:sp>
            <p:nvSpPr>
              <p:cNvPr id="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城市道路施工质量验收标准</a:t>
                </a:r>
                <a:endParaRPr/>
              </a:p>
            </p:txBody>
          </p:sp>
        </p:grpSp>
        <p:grpSp>
          <p:nvGrpSpPr>
            <p:cNvPr id="4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4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抽样法</a:t>
                </a:r>
                <a:endParaRPr/>
              </a:p>
            </p:txBody>
          </p:sp>
          <p:sp>
            <p:nvSpPr>
              <p:cNvPr id="4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城市道路施工质量验收方法</a:t>
                </a:r>
                <a:endParaRPr/>
              </a:p>
            </p:txBody>
          </p:sp>
          <p:sp>
            <p:nvSpPr>
              <p:cNvPr id="4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施工自检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施工监理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质量验收</a:t>
                </a:r>
                <a:endParaRPr/>
              </a:p>
            </p:txBody>
          </p:sp>
          <p:sp>
            <p:nvSpPr>
              <p:cNvPr id="5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城市道路施工质量验收程序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城市道路施工质量验收标准与方法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https://d.book118.com/468076022141006036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市政工程概论--城市道路构造与识图课件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2024-09-16T12:28:38.602</cp:lastPrinted>
  <dcterms:created xsi:type="dcterms:W3CDTF">2024-09-16T04:28:38Z</dcterms:created>
  <dcterms:modified xsi:type="dcterms:W3CDTF">2024-09-16T04:28:40Z</dcterms:modified>
</cp:coreProperties>
</file>