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0C7FA-A8FE-4DB5-BBB4-F899054F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9DE99-EBF8-4962-A00F-41D4B83FF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EEC30-1D61-402A-AB13-530CD309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B87BB-07A7-4656-B572-43AC56930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89CE0-C86C-4535-895D-E722FBB12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CB1C5-2D00-458D-B31C-6BD7F3AFE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C4B48-37E7-4C01-BFD4-29AEF3B42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F86B4-1242-47A2-96C8-174A09254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AAA23-75C2-454D-BCF1-03BBFD960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10CFC-8BC4-42CF-BE58-36A8BECDE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B09FE-29A1-46CE-9B11-CA09AFA32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011261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《系统自动化任务》ppt课件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系统自动化任务的分类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系统自动化任务的实现方式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系统自动化任务的未来发展趋势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系统自动化任务是指通过计算机程序和自动化工具，将原本需要人工执行的任务进行自动化处理。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自动化任务旨在提高工作效率、减少人力成本、降低错误率，并提高数据处理的准确性和一致性。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自动化任务的重要性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自动化任务可以快速、准确地执行重复性任务，使员工有更多时间处理其他重要工作。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减少错误率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自动化任务可以避免人为错误，提高数据处理的准确性和一致性。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降低人力成本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通过自动化，企业可以减少人工操作，降低人力成本，提高经济效益。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自动化任务可以持续工作，不受疲劳和情绪影响，提高生产率。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自动化任务可以快速处理大量数据，进行数据清洗、整合和分析。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自动化任务可以优化业务流程，提高工作效率，如订单处理、发货等。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自动化任务可以自动抓取网络数据，为企业提供数据支持。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自动化任务可以实时监控系统状态，及时发现异常并报警。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系统自动化任务的应用场景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09" r="1420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自动从各种数据源中提取、转换和加载数据。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自动识别和纠正数据中的错误和不一致性。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自动将数据存储在数据库或数据仓库中，以便于分析和查询。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自动生成各种形式的报告，如表格、图表和仪表板。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数据报告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数据自动化任务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自动监控和管理业务流程，确保流程按照预定的规则和逻辑进行。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自动识别和改进业务流程中的瓶颈和低效环节。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自动执行重复性、繁琐性和耗时的任务，提高工作效率。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流程集成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自动将不同系统、应用程序和数据源集成到一个统一的流程中。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流程自动化任务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自动提供基于数据的建议和预测，帮助决策者做出更好的决策。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自动根据预定的规则和逻辑做出决策，减少人为干预。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自动化决策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自动评估潜在的风险和机会，为决策者提供参考。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自动执行决策者的指令，确保决策得到有效实施。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决策实施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决策自动化任务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根据技术实现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软件自动化、硬件自动化和混合自动化。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根据自动化程度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部分自动化、完全自动化和智能自动化。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制造业自动化、物流自动化、金融自动化等。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其他分类方式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系统自动化任务的实现方式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灵活且功能强大，适用于复杂任务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脚本语言如Python、JavaScript等，允许开发者编写指令来自动化任务。它们提供了丰富的库和工具，可以处理各种任务，从简单的文件操作到复杂的网络爬虫和数据分析。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脚本语言实现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https://d.book118.com/468101126102006032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2024-09-10T05:27:52.587</cp:lastPrinted>
  <dcterms:created xsi:type="dcterms:W3CDTF">2024-09-09T21:27:52Z</dcterms:created>
  <dcterms:modified xsi:type="dcterms:W3CDTF">2024-09-09T21:27:54Z</dcterms:modified>
</cp:coreProperties>
</file>