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79E8D-6818-4826-BAA1-1558AEFE2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60455-7C6A-4205-853C-8B3F807D0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068CA-3D4C-486E-8669-F37F6501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9B18E-2AC8-44C0-8B58-6D90FC0F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4B7167-3457-49C1-ACD7-EF3098E30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A661E2-12DA-4415-A90C-3D8D7081B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43D8FA-9976-4115-B107-F9840419E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8B00B-8BD4-4E07-96C0-9579586DC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DE6C0-A9A0-41EE-85A3-AFE36FEDD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EE2CF-9634-4D94-8918-2A081FCD7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FCCD3-C6F3-4B38-95C0-43536D5FB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0306301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《蛋白沉淀反应》PPT课件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蛋白沉淀反应概述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蛋白沉淀反应的实验操作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蛋白沉淀反应的影响因素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蛋白沉淀反应的优化与改进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蛋白沉淀反应的未来发展与展望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蛋白沉淀反应概述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蛋白沉淀反应是指蛋白质在某些条件下失去溶解性，从溶液中析出的现象。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蛋白质的溶解度取决于蛋白质分子与溶剂分子之间的相互作用。当这种相互作用减弱时，蛋白质的溶解度降低，导致蛋白质从溶液中沉淀出来。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69" r="2396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973" r="239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蛋白沉淀反应的类型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通过加入无机盐（如硫酸铵、氯化钠）降低蛋白质溶解度的过程。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利用有机溶剂（如乙醇、丙酮）降低蛋白质溶解度的过程。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通过加热使蛋白质变性，降低溶解度的过程。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通过改变溶液的pH值，使蛋白质的等电点达到，从而降低溶解度的过程。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盐析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有机溶剂沉淀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温度诱导沉淀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酸碱沉淀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蛋白质分离纯化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蛋白质结构研究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生物工程应用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蛋白沉淀反应的应用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551" r="245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986" r="159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利用不同蛋白质在沉淀反应中的差异，将目标蛋白质与其他杂质分离。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通过观察不同条件下蛋白质的沉淀行为，了解蛋白质的结构与功能关系。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在生物工程中，利用蛋白沉淀反应从发酵液中分离纯化酶和蛋白质。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在临床诊断中，利用蛋白沉淀反应检测蛋白质的异常表达和突变。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蛋白沉淀反应的实验操作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实验材料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蛋白质溶液、盐溶液、离心管、离心机。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实验试剂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饱和硫酸铵、氯化钠、磷酸二氢钠、磷酸氢二钠。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实验仪器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分光光度计、微量移液器、磁力搅拌器、水浴锅。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将混合液放入离心管中，以3000rpm转速离心10分钟。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将上清液加入磷酸二氢钠和磷酸氢二钠缓冲液中，调整pH值至7.4。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步骤6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收集沉淀物，用分光光度计测定蛋白质浓度。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将蛋白质溶液与盐溶液混合，缓慢加入硫酸铵至饱和度达到70%。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收集上清液，用分光光度计测定蛋白质浓度。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将混合液放入离心管中，以3000rpm转速离心10分钟。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通过离心分离，可以将蛋白质溶液中的蛋白质沉淀下来。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结果1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通过测定上清液和沉淀物的蛋白质浓度，可以计算出蛋白质的沉淀率。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结果2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通过比较不同pH值下的沉淀率，可以得出最佳的pH值范围。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结果3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通过比较不同盐浓度下的沉淀率，可以得出最佳的盐浓度范围。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结果4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蛋白沉淀反应的影响因素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盐浓度是影响蛋白沉淀反应的重要因素之一。随着盐浓度的增加，蛋白质的溶解度逐渐降低，最终导致蛋白质从溶液中沉淀出来。这种现象称为盐析。常用的盐析剂包括硫酸铵、氯化钠等。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低盐浓度时，蛋白质的溶解度较大，不易发生沉淀；高盐浓度时，蛋白质的溶解度较小，容易发生沉淀。因此，通过调节盐浓度，可以实现对蛋白质的分离和纯化。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盐浓度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https://d.book118.com/468103063015006024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2024-08-31T00:42:47.344</cp:lastPrinted>
  <dcterms:created xsi:type="dcterms:W3CDTF">2024-08-30T16:42:47Z</dcterms:created>
  <dcterms:modified xsi:type="dcterms:W3CDTF">2024-08-30T16:42:49Z</dcterms:modified>
</cp:coreProperties>
</file>