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D66DC-4B13-4BB3-A52C-7F88BBB9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EB187-A41F-4CC4-98CB-41D5CD79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AC9F9-42EB-46C8-85AA-F1F874FB2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581D6-1BE8-4451-B894-C52AE0109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E7925-0BB8-461B-91A8-A326019D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1CE87-4BEA-4D1C-BF4E-92F2CBE1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BAF6C-DDA6-4C70-9BB8-3044D8F99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EFA02-521D-40A5-8E0C-A2793B49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9D841-F116-4B9E-AC3A-41CFFE76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4726-8398-4665-969C-D890749D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07A49-CE10-4789-B9CC-C982AA34C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311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玻璃体病人护理指南\n## 1.玻璃体病的概述及病因\n### 1.1玻璃体病的定义和分类\n### 1.2玻璃体病的发病原因及危险因素\n### 1.3玻璃体病的临床表现及诊断方法\n## 2.玻璃体病病人的护理需求\n### 2.1玻璃体病病人的心理护理需求\n### 2.2玻璃体病病人的生活护理需求\n### 2.3玻璃体病病人的治疗护理需求\n## 3.玻璃体病病人的护理措施\n### 3.1玻璃体病病人的心理护理措施\n### 3.2玻璃体病病人的生活护理措施\n### 3.3玻璃体病病人的治疗护理措施\n## 4.玻璃体病病人的健康教育\n### 4.1玻璃体病病人的疾病知识教育\n### 4.2玻璃体病病人的用药指导\n### 4.3玻璃体病病人的康复锻炼指导\n## 5.玻璃体病病人的护理评价与反馈\n### 5.1玻璃体病病人的护理效果评价\n### 5.2玻璃体病病人的护理满意度调查\n### 5.3玻璃体病病人的护理改进措施及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玻璃体病人护理指南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玻璃体病的概述及病因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玻璃体病是指玻璃体内出现异常病变的一类疾病</a:t>
                </a:r>
                <a:endParaRPr/>
              </a:p>
            </p:txBody>
          </p:sp>
          <p:sp>
            <p:nvSpPr>
              <p:cNvPr id="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常见的玻璃体病有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玻璃体变性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根据病因和病变程度，玻璃体病可分为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三类</a:t>
                </a:r>
                <a:endParaRPr/>
              </a:p>
            </p:txBody>
          </p:sp>
        </p:grpSp>
        <p:grpSp>
          <p:nvGrpSpPr>
            <p:cNvPr id="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玻璃体出血是指玻璃体内出现血液积聚的现象</a:t>
                </a:r>
                <a:endParaRPr/>
              </a:p>
            </p:txBody>
          </p:sp>
          <p:sp>
            <p:nvSpPr>
              <p:cNvPr id="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视网膜血管破裂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根据出血量和部位，玻璃体出血可分为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</a:t>
                </a:r>
                <a:endParaRPr/>
              </a:p>
            </p:txBody>
          </p:sp>
        </p:grpSp>
        <p:grpSp>
          <p:nvGrpSpPr>
            <p:cNvPr id="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玻璃体炎症是指玻璃体内出现炎症反应的现象</a:t>
                </a:r>
                <a:endParaRPr/>
              </a:p>
            </p:txBody>
          </p:sp>
          <p:sp>
            <p:nvSpPr>
              <p:cNvPr id="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根据炎症程度，玻璃体炎症可分为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</a:t>
                </a:r>
                <a:endParaRPr/>
              </a:p>
            </p:txBody>
          </p:sp>
        </p:grpSp>
      </p:grp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玻璃体病的定义和分类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：随着年龄的增长，玻璃体的透明度和结构会发生改变，容易导致玻璃体病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：如糖尿病、高血压等慢性疾病可能导致玻璃体病的发生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：眼部外伤或手术可能导致玻璃体病的发生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：部分玻璃体病与遗传因素有关</a:t>
                </a:r>
                <a:endParaRPr/>
              </a:p>
            </p:txBody>
          </p:sp>
          <p:sp>
            <p:nvSpPr>
              <p:cNvPr id="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玻璃体病的发病原因多种多样，主要包括以下几点：</a:t>
                </a:r>
                <a:endParaRPr/>
              </a:p>
            </p:txBody>
          </p:sp>
          <p:sp>
            <p:nvSpPr>
              <p:cNvPr id="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：长期高血压可能导致视网膜血管破裂，从而引发玻璃体出血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：糖尿病患者容易出现视网膜病变，进而导致玻璃体病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：随着年龄的增长，玻璃体的透明度和结构会发生改变，容易导致玻璃体病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：吸烟可能导致血管炎症和血栓形成，增加玻璃体病的风险</a:t>
                </a:r>
                <a:endParaRPr/>
              </a:p>
            </p:txBody>
          </p:sp>
          <p:sp>
            <p:nvSpPr>
              <p:cNvPr id="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玻璃体病的危险因素包括：</a:t>
                </a:r>
                <a:endParaRPr/>
              </a:p>
            </p:txBody>
          </p:sp>
          <p:sp>
            <p:nvSpPr>
              <p:cNvPr id="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玻璃体病的发病原因及危险因素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9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9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玻璃体病的临床表现因病因和病变程度而异，主要包括以下几点：</a:t>
                </a:r>
                <a:endParaRPr/>
              </a:p>
            </p:txBody>
          </p:sp>
          <p:sp>
            <p:nvSpPr>
              <p:cNvPr id="1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：玻璃体病变可能导致光线通过受阻，从而影响视力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眼前黑影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：玻璃体出血或炎症可能导致眼前出现黑影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：玻璃体炎症或外伤可能导致眼痛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视野缺损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：玻璃体病变可能导致视野出现缺损</a:t>
                </a:r>
                <a:endParaRPr/>
              </a:p>
            </p:txBody>
          </p:sp>
        </p:grpSp>
        <p:grpSp>
          <p:nvGrpSpPr>
            <p:cNvPr id="10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玻璃体病的诊断方法主要包括：</a:t>
                </a:r>
                <a:endParaRPr/>
              </a:p>
            </p:txBody>
          </p:sp>
          <p:sp>
            <p:nvSpPr>
              <p:cNvPr id="1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：通过检查眼部结构和功能，初步判断玻璃体病的类型和程度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：通过检查眼底视网膜等情况，进一步了解玻璃体病的病变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：通过B超检查了解玻璃体的结构和病变情况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光学相干断层扫描（OCT）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：通过OCT检查了解玻璃体病变的具体情况，有助于精确诊断</a:t>
                </a:r>
                <a:endParaRPr/>
              </a:p>
            </p:txBody>
          </p:sp>
          <p:sp>
            <p:nvSpPr>
              <p:cNvPr id="10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玻璃体病的临床表现及诊断方法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玻璃体病病人的护理需求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玻璃体病病人的心理护理需求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玻璃体病病人可能出现焦虑、恐惧等心理问题，需要关注其心理需求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解释病情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：向病人解释玻璃体病的病因、病程和治疗方法，消除恐惧心理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：为病人提供情感支持和心理安慰，帮助其树立战胜疾病的信心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关注病人需求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：了解病人的心理需求，尽量满足其合理要求，提高病人满意度</a:t>
            </a:r>
            <a:endParaRPr/>
          </a:p>
        </p:txBody>
      </p:sp>
      <p:pic>
        <p:nvPicPr>
          <p:cNvPr id="11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玻璃体病病人的生活护理需求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玻璃体病病人需要关注其生活护理需求，以提高生活质量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饮食指导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：指导病人合理安排饮食，保持营养均衡，有助于病情恢复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休息与运动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：指导病人合理安排休息和运动，避免过度劳累，同时增强体质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眼部护理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：指导病人进行眼部护理，如避免揉眼、避免眼部外伤等，减轻眼部不适</a:t>
            </a:r>
            <a:endParaRPr/>
          </a:p>
        </p:txBody>
      </p:sp>
      <p:cxnSp>
        <p:nvCxnSpPr>
          <p:cNvPr id="12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玻璃体病病人的治疗护理需求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玻璃体病病人需要关注其治疗护理需求，以配合治疗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用药指导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：向病人讲解药物的作用、用法和注意事项，确保病人按时按量服药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：为病人提供手术前后的护理指导，如术前准备、术后注意事项等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复查指导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：提醒病人定期复查，以便及时了解病情变化，调整治疗方案</a:t>
            </a:r>
            <a:endParaRPr/>
          </a:p>
        </p:txBody>
      </p:sp>
      <p:cxnSp>
        <p:nvCxnSpPr>
          <p:cNvPr id="12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玻璃体病病人的护理措施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玻璃体病病人的心理护理措施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针对玻璃体病病人的心理问题，采取以下心理护理措施：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耐心倾听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：耐心倾听病人的诉说，了解其心理需求和顾虑，给予关心和支持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解释病情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：向病人解释病情和治疗方案，消除恐惧心理，增强信心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心理疏导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：引导病人调整心态，保持乐观，积极配合治疗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https://d.book118.com/468103113042006037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玻璃体病人护理指南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2024-09-17T01:03:17.519</cp:lastPrinted>
  <dcterms:created xsi:type="dcterms:W3CDTF">2024-09-16T17:03:17Z</dcterms:created>
  <dcterms:modified xsi:type="dcterms:W3CDTF">2024-09-16T17:03:19Z</dcterms:modified>
</cp:coreProperties>
</file>