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98C31-B91D-49C5-8E87-8BFABA7AD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B0239-B15E-4400-8E0B-0DCEB52D1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13AB5A-5866-4095-9F15-BA5367D84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48AC31-9852-4FDE-811B-670EBBF65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A61AD1-E41B-4320-A1F5-5DD64D7EB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0CA4A5-196B-4F34-AC0E-A368230BB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05C49D-B29E-4DC1-888C-73771C7D4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8A148C-612F-4D85-A268-090C0F08C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B5AA04-DBA0-40F6-AD9D-32855B0B2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02B62-09C5-4E76-8506-40E172C22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1E5E0-05A9-4C3E-A509-D4D6F12A4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0314003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 营养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新生儿黄疸的营养需求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新生儿黄疸的营养治疗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新生儿黄疸的预防与护理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新生儿黄疸的营养研究进展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新生儿黄疸是指新生儿期由于胆红素代谢异常引起血清或皮肤、巩膜黄染的临床现象。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生理性黄疸和病理性黄疸。生理性黄疸通常在出生后2-3天出现，持续约1周，程度较轻；病理性黄疸出现时间早、程度重、持续时间长，可能伴随其他症状。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新生儿黄疸的病因复杂，主要包括新生儿溶血、新生儿肝炎、新生儿败血症、母乳性黄疸等。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新生儿肝脏功能不成熟，胆红素代谢能力有限，易出现胆红素水平升高；同时新生儿肠道菌群尚未完全建立，影响胆红素的排泄。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根据临床表现和实验室检查进行诊断，如血清胆红素水平测定、肝功能检查等。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评估黄疸的程度、持续时间、伴随症状等，以判断是生理性黄疸还是病理性黄疸，并寻找病因。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新生儿黄疸的诊断与评估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新生儿黄疸的营养需求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新生儿黄疸时，能量需求相对较高，以满足生长发育的需要。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时，由于体内胆红素代谢异常，可能导致食欲不振、消化不良等问题，因此需要适当增加能量摄入，以满足宝宝正常的生长发育需求。一般来说，新生儿黄疸患儿的能量需求约为每公斤体重100-120千焦耳，具体需求量应根据宝宝的实际情况进行调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能量需求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蛋白质是新生儿黄疸时的重要营养素，有助于维持正常的生理功能和生长发育。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是构成人体组织的基本物质，对于新生儿黄疸患儿来说，蛋白质的需求量相对较高。一般来说，蛋白质的摄入量应为每公斤体重3.5-4.5克，占总能量的15%-20%。同时，应选择优质蛋白质来源，如母乳、配方奶、蛋、鱼、肉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脂肪对于新生儿黄疸患儿来说也是必不可少的营养素，有助于维持正常的生理功能和生长发育。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是提供能量的重要来源，同时也有助于脂溶性维生素的吸收。在新生儿黄疸时，脂肪的需求量相对较高，应占总能量的35%-40%。选择富含不饱和脂肪酸的油脂类食物，如橄榄油、鱼油等，有助于促进宝宝的健康发育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脂肪需求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碳水化合物需求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碳水化合物是新生儿黄疸时的主要能源物质，有助于提供能量和维持正常的生理功能。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水化合物是提供能量的主要来源，对于新生儿黄疸患儿来说尤为重要。应选择富含碳水化合物的食物，如母乳、配方奶、水果、蔬菜等。碳水化合物的摄入量应占总能量的50%-60%。同时，注意控制糖分的摄入量，以避免对宝宝的健康造成不利影响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维生素和矿物质是新生儿黄疸时必不可少的营养素，有助于维持正常的生理功能和生长发育。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时，维生素和矿物质的需求量相对较高。特别是维生素D、钙、铁、锌等营养素，对于宝宝的骨骼发育、免疫功能等方面具有重要作用。应通过合理的饮食搭配来满足宝宝对维生素和矿物质的需求。如果需要补充特定的维生素和矿物质，应在医生的指导下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维生素与矿物质需求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https://d.book118.com/468103140032006040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2024-09-18T11:49:09.233</cp:lastPrinted>
  <dcterms:created xsi:type="dcterms:W3CDTF">2024-09-18T03:49:09Z</dcterms:created>
  <dcterms:modified xsi:type="dcterms:W3CDTF">2024-09-18T03:49:11Z</dcterms:modified>
</cp:coreProperties>
</file>