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514D1-4367-46EF-805B-03C1C0D4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EB824-E42F-427F-BBB1-9342B061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A9FD7-9E24-465F-91D5-5C5BBBE25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1C676-143C-46F2-BBAD-9B9E5E0F1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86350-E75B-4B08-9772-E06D798A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C0F0D-3810-4BA4-A4D0-E4E2ECAF0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A656B1-E224-4934-BE00-0A642B09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A8973-B966-4AAC-9330-E0FD45EE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CDFC9-40C7-44E9-9DDC-05DC9A6D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EE6A0-8CED-4C8E-936D-4642D2AD9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B16B4-D358-4CBB-8AAF-4889251DE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12" r:id="rId2"/>
    <p:sldLayoutId id="2147485913" r:id="rId3"/>
    <p:sldLayoutId id="2147485914" r:id="rId4"/>
    <p:sldLayoutId id="2147485915" r:id="rId5"/>
    <p:sldLayoutId id="2147485916" r:id="rId6"/>
    <p:sldLayoutId id="2147485917" r:id="rId7"/>
    <p:sldLayoutId id="2147485918" r:id="rId8"/>
    <p:sldLayoutId id="2147485919" r:id="rId9"/>
    <p:sldLayoutId id="2147485920" r:id="rId10"/>
    <p:sldLayoutId id="214748592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41000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企业安全教育培训计划与员工安全意识提升实践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企业安全教育培训计划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员工安全意识提升实践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企业安全文化培育与建设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企业安全管理机制完善与创新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员工参与安全管理的途径与方式探讨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企业安全教育培训计划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培训目标与内容</a:t>
            </a:r>
            <a:endParaRPr lang="zh-CN" altLang="en-US"/>
          </a:p>
        </p:txBody>
      </p:sp>
      <p:sp>
        <p:nvSpPr>
          <p:cNvPr id="10489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提高员工的安全意识和技能水平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增强员工对安全问题的认识和重视程度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培养员工遵守安全规章制度的行为习惯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降低企业安全事故的发生率，保障员工生命财产安全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培训方式与时间安排</a:t>
            </a:r>
            <a:endParaRPr lang="zh-CN" altLang="en-US"/>
          </a:p>
        </p:txBody>
      </p:sp>
      <p:sp>
        <p:nvSpPr>
          <p:cNvPr id="10490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培训方式：线上培训、线下培训相结合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培训内容：安全意识、安全操作规程、应急处理等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培训效果评估：通过考试、问卷调查等方式进行评估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培训时间：每周一次，每次2小时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培训师资力量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培训师专业领域：涵盖安全、消防、应急等多个领域，具备丰富的实践经验和理论知识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培训师资质：具备相关资质和经验丰富的专业培训师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培训师数量：充足的培训师资源，能够满足不同规模和需求的培训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培训师培训方式：采用多种培训方式，如讲座、案例分析、模拟演练等，以提高培训效果和质量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491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培训前后员工安全意识提升程度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培训后员工在实际工作中安全操作规范程度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培训后员工对安全事故预防与应对能力提升程度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培训后员工对安全规章制度遵守程度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员工安全意识提升实践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安全意识宣传教育</a:t>
            </a:r>
            <a:endParaRPr lang="zh-CN" altLang="en-US"/>
          </a:p>
        </p:txBody>
      </p:sp>
      <p:sp>
        <p:nvSpPr>
          <p:cNvPr id="10492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制定安全意识宣传教育计划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开展安全知识培训课程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定期组织安全演练活动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建立安全文化宣传栏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安全操作规程培训</a:t>
            </a:r>
            <a:endParaRPr lang="zh-CN" altLang="en-US"/>
          </a:p>
        </p:txBody>
      </p:sp>
      <p:sp>
        <p:nvSpPr>
          <p:cNvPr id="10493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培训内容：针对不同岗位的安全操作规程进行详细讲解，包括操作流程、注意事项等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培训方式：采用现场讲解、示范操作、案例分析等多种形式，提高员工的安全意识和操作技能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培训效果评估：通过考试、实际操作等方式对员工的安全操作规程掌握情况进行评估，确保培训效果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持续改进：根据员工在实际操作中遇到的问题，不断优化安全操作规程，提高员工的安全意识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安全事故案例分析</a:t>
            </a:r>
            <a:endParaRPr lang="zh-CN" altLang="en-US"/>
          </a:p>
        </p:txBody>
      </p:sp>
      <p:sp>
        <p:nvSpPr>
          <p:cNvPr id="10493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案例一：某公司因员工违反安全操作规程导致火灾事故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案例二：某工厂因设备维护不当导致机械伤害事故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案例三：某公司因员工未佩戴防护用品导致职业病案例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案例四：某企业因安全培训不到位导致员工不熟悉应急措施而发生事故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安全意识考核与奖惩</a:t>
            </a:r>
            <a:endParaRPr lang="zh-CN" altLang="en-US"/>
          </a:p>
        </p:txBody>
      </p:sp>
      <p:sp>
        <p:nvSpPr>
          <p:cNvPr id="104944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奖惩措施：对考核优秀的员工给予奖励，对不合格的员工进行惩罚，并要求其重新参加培训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考核内容：员工对安全规章制度、操作规程、应急预案等的掌握情况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考核方式：定期进行书面或实际操作考核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持续改进：根据考核结果，不断完善安全意识培训内容和方式，提高员工的安全意识水平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企业安全文化培育与建设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https://d.book118.com/468104100064006025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企业安全教育培训计划与员工安全意识提升实践</vt:lpstr>
      <vt:lpstr>目录</vt:lpstr>
      <vt:lpstr>单击添加章节标题</vt:lpstr>
      <vt:lpstr>企业安全教育培训计划</vt:lpstr>
      <vt:lpstr>培训目标与内容</vt:lpstr>
      <vt:lpstr>培训方式与时间安排</vt:lpstr>
      <vt:lpstr>培训师资力量</vt:lpstr>
      <vt:lpstr>培训效果评估</vt:lpstr>
      <vt:lpstr>员工安全意识提升实践</vt:lpstr>
      <vt:lpstr>安全意识宣传教育</vt:lpstr>
      <vt:lpstr>安全操作规程培训</vt:lpstr>
      <vt:lpstr>安全事故案例分析</vt:lpstr>
      <vt:lpstr>安全意识考核与奖惩</vt:lpstr>
      <vt:lpstr>企业安全文化培育与建设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2024-09-02T04:02:36.424</cp:lastPrinted>
  <dcterms:created xsi:type="dcterms:W3CDTF">2024-09-01T20:02:36Z</dcterms:created>
  <dcterms:modified xsi:type="dcterms:W3CDTF">2024-09-01T20:02:38Z</dcterms:modified>
</cp:coreProperties>
</file>